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Lst>
  <p:sldSz cy="5143500" cx="9144000"/>
  <p:notesSz cx="6858000" cy="9144000"/>
  <p:embeddedFontLst>
    <p:embeddedFont>
      <p:font typeface="Covered By Your Grace"/>
      <p:regular r:id="rId23"/>
    </p:embeddedFont>
    <p:embeddedFont>
      <p:font typeface="Quicksand"/>
      <p:regular r:id="rId24"/>
      <p:bold r:id="rId25"/>
    </p:embeddedFont>
    <p:embeddedFont>
      <p:font typeface="Caveat Brush"/>
      <p:regular r:id="rId26"/>
    </p:embeddedFont>
    <p:embeddedFont>
      <p:font typeface="Quicksand Light"/>
      <p:regular r:id="rId27"/>
      <p:bold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2880">
          <p15:clr>
            <a:srgbClr val="A4A3A4"/>
          </p15:clr>
        </p15:guide>
        <p15:guide id="2" orient="horz" pos="643">
          <p15:clr>
            <a:srgbClr val="00FF00"/>
          </p15:clr>
        </p15:guide>
        <p15:guide id="3" orient="horz" pos="432">
          <p15:clr>
            <a:srgbClr val="9AA0A6"/>
          </p15:clr>
        </p15:guide>
      </p15:sldGuideLst>
    </p:ext>
    <p:ext uri="http://customooxmlschemas.google.com/">
      <go:slidesCustomData xmlns:go="http://customooxmlschemas.google.com/" r:id="rId29" roundtripDataSignature="AMtx7mjH80ov5aXidfv4r7aPqbTgs9qcA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02DFF34-8174-4CCC-8D82-0761EA382C84}">
  <a:tblStyle styleId="{A02DFF34-8174-4CCC-8D82-0761EA382C84}"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880"/>
        <p:guide pos="643" orient="horz"/>
        <p:guide pos="432"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font" Target="fonts/Quicksand-regular.fntdata"/><Relationship Id="rId23" Type="http://schemas.openxmlformats.org/officeDocument/2006/relationships/font" Target="fonts/CoveredByYourGrace-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CaveatBrush-regular.fntdata"/><Relationship Id="rId25" Type="http://schemas.openxmlformats.org/officeDocument/2006/relationships/font" Target="fonts/Quicksand-bold.fntdata"/><Relationship Id="rId28" Type="http://schemas.openxmlformats.org/officeDocument/2006/relationships/font" Target="fonts/QuicksandLight-bold.fntdata"/><Relationship Id="rId27" Type="http://schemas.openxmlformats.org/officeDocument/2006/relationships/font" Target="fonts/QuicksandLight-regular.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customschemas.google.com/relationships/presentationmetadata" Target="metadata"/><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5" name="Google Shape;145;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d7c1632fe8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0" name="Google Shape;220;gd7c1632fe8_1_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d7c1632fe8_1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7" name="Google Shape;227;gd7c1632fe8_1_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d7c1632fe8_1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7" name="Google Shape;237;gd7c1632fe8_1_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p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5" name="Google Shape;245;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d7c1632fe8_1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2" name="Google Shape;252;gd7c1632fe8_1_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d959ecf4b5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9" name="Google Shape;259;gd959ecf4b5_0_4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p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6" name="Google Shape;276;p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2" name="Google Shape;152;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9" name="Google Shape;169;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6" name="Google Shape;176;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3" name="Google Shape;183;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d959ecf4b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0" name="Google Shape;190;gd959ecf4b5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d959ecf4b5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8" name="Google Shape;198;gd959ecf4b5_0_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d959ecf4b5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5" name="Google Shape;205;gd959ecf4b5_0_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d7c1632fe8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3" name="Google Shape;213;gd7c1632fe8_1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8" name="Shape 8"/>
        <p:cNvGrpSpPr/>
        <p:nvPr/>
      </p:nvGrpSpPr>
      <p:grpSpPr>
        <a:xfrm>
          <a:off x="0" y="0"/>
          <a:ext cx="0" cy="0"/>
          <a:chOff x="0" y="0"/>
          <a:chExt cx="0" cy="0"/>
        </a:xfrm>
      </p:grpSpPr>
      <p:sp>
        <p:nvSpPr>
          <p:cNvPr id="9" name="Google Shape;9;p53"/>
          <p:cNvSpPr txBox="1"/>
          <p:nvPr>
            <p:ph type="ctrTitle"/>
          </p:nvPr>
        </p:nvSpPr>
        <p:spPr>
          <a:xfrm>
            <a:off x="3664775" y="1326150"/>
            <a:ext cx="4759200" cy="2052600"/>
          </a:xfrm>
          <a:prstGeom prst="rect">
            <a:avLst/>
          </a:prstGeom>
          <a:noFill/>
          <a:ln>
            <a:noFill/>
          </a:ln>
        </p:spPr>
        <p:txBody>
          <a:bodyPr anchorCtr="0" anchor="b" bIns="91425" lIns="91425" spcFirstLastPara="1" rIns="91425" wrap="square" tIns="91425">
            <a:noAutofit/>
          </a:bodyPr>
          <a:lstStyle>
            <a:lvl1pPr lvl="0" algn="r">
              <a:lnSpc>
                <a:spcPct val="80000"/>
              </a:lnSpc>
              <a:spcBef>
                <a:spcPts val="0"/>
              </a:spcBef>
              <a:spcAft>
                <a:spcPts val="0"/>
              </a:spcAft>
              <a:buSzPts val="5200"/>
              <a:buNone/>
              <a:defRPr sz="8000">
                <a:solidFill>
                  <a:srgbClr val="142850"/>
                </a:solidFill>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0" name="Google Shape;10;p53"/>
          <p:cNvSpPr txBox="1"/>
          <p:nvPr>
            <p:ph idx="1" type="subTitle"/>
          </p:nvPr>
        </p:nvSpPr>
        <p:spPr>
          <a:xfrm>
            <a:off x="3664675" y="3378750"/>
            <a:ext cx="4759200" cy="4386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2800"/>
              <a:buFont typeface="Quicksand Light"/>
              <a:buNone/>
              <a:defRPr sz="1600">
                <a:solidFill>
                  <a:srgbClr val="142850"/>
                </a:solidFill>
                <a:latin typeface="Quicksand Light"/>
                <a:ea typeface="Quicksand Light"/>
                <a:cs typeface="Quicksand Light"/>
                <a:sym typeface="Quicksand Light"/>
              </a:defRPr>
            </a:lvl1pPr>
            <a:lvl2pPr lvl="1" algn="ctr">
              <a:lnSpc>
                <a:spcPct val="100000"/>
              </a:lnSpc>
              <a:spcBef>
                <a:spcPts val="0"/>
              </a:spcBef>
              <a:spcAft>
                <a:spcPts val="0"/>
              </a:spcAft>
              <a:buSzPts val="2800"/>
              <a:buFont typeface="Quicksand Light"/>
              <a:buNone/>
              <a:defRPr sz="2800">
                <a:latin typeface="Quicksand Light"/>
                <a:ea typeface="Quicksand Light"/>
                <a:cs typeface="Quicksand Light"/>
                <a:sym typeface="Quicksand Light"/>
              </a:defRPr>
            </a:lvl2pPr>
            <a:lvl3pPr lvl="2" algn="ctr">
              <a:lnSpc>
                <a:spcPct val="100000"/>
              </a:lnSpc>
              <a:spcBef>
                <a:spcPts val="0"/>
              </a:spcBef>
              <a:spcAft>
                <a:spcPts val="0"/>
              </a:spcAft>
              <a:buSzPts val="2800"/>
              <a:buFont typeface="Quicksand Light"/>
              <a:buNone/>
              <a:defRPr sz="2800">
                <a:latin typeface="Quicksand Light"/>
                <a:ea typeface="Quicksand Light"/>
                <a:cs typeface="Quicksand Light"/>
                <a:sym typeface="Quicksand Light"/>
              </a:defRPr>
            </a:lvl3pPr>
            <a:lvl4pPr lvl="3" algn="ctr">
              <a:lnSpc>
                <a:spcPct val="100000"/>
              </a:lnSpc>
              <a:spcBef>
                <a:spcPts val="0"/>
              </a:spcBef>
              <a:spcAft>
                <a:spcPts val="0"/>
              </a:spcAft>
              <a:buSzPts val="2800"/>
              <a:buFont typeface="Quicksand Light"/>
              <a:buNone/>
              <a:defRPr sz="2800">
                <a:latin typeface="Quicksand Light"/>
                <a:ea typeface="Quicksand Light"/>
                <a:cs typeface="Quicksand Light"/>
                <a:sym typeface="Quicksand Light"/>
              </a:defRPr>
            </a:lvl4pPr>
            <a:lvl5pPr lvl="4" algn="ctr">
              <a:lnSpc>
                <a:spcPct val="100000"/>
              </a:lnSpc>
              <a:spcBef>
                <a:spcPts val="0"/>
              </a:spcBef>
              <a:spcAft>
                <a:spcPts val="0"/>
              </a:spcAft>
              <a:buSzPts val="2800"/>
              <a:buFont typeface="Quicksand Light"/>
              <a:buNone/>
              <a:defRPr sz="2800">
                <a:latin typeface="Quicksand Light"/>
                <a:ea typeface="Quicksand Light"/>
                <a:cs typeface="Quicksand Light"/>
                <a:sym typeface="Quicksand Light"/>
              </a:defRPr>
            </a:lvl5pPr>
            <a:lvl6pPr lvl="5" algn="ctr">
              <a:lnSpc>
                <a:spcPct val="100000"/>
              </a:lnSpc>
              <a:spcBef>
                <a:spcPts val="0"/>
              </a:spcBef>
              <a:spcAft>
                <a:spcPts val="0"/>
              </a:spcAft>
              <a:buSzPts val="2800"/>
              <a:buFont typeface="Quicksand Light"/>
              <a:buNone/>
              <a:defRPr sz="2800">
                <a:latin typeface="Quicksand Light"/>
                <a:ea typeface="Quicksand Light"/>
                <a:cs typeface="Quicksand Light"/>
                <a:sym typeface="Quicksand Light"/>
              </a:defRPr>
            </a:lvl6pPr>
            <a:lvl7pPr lvl="6" algn="ctr">
              <a:lnSpc>
                <a:spcPct val="100000"/>
              </a:lnSpc>
              <a:spcBef>
                <a:spcPts val="0"/>
              </a:spcBef>
              <a:spcAft>
                <a:spcPts val="0"/>
              </a:spcAft>
              <a:buSzPts val="2800"/>
              <a:buFont typeface="Quicksand Light"/>
              <a:buNone/>
              <a:defRPr sz="2800">
                <a:latin typeface="Quicksand Light"/>
                <a:ea typeface="Quicksand Light"/>
                <a:cs typeface="Quicksand Light"/>
                <a:sym typeface="Quicksand Light"/>
              </a:defRPr>
            </a:lvl7pPr>
            <a:lvl8pPr lvl="7" algn="ctr">
              <a:lnSpc>
                <a:spcPct val="100000"/>
              </a:lnSpc>
              <a:spcBef>
                <a:spcPts val="0"/>
              </a:spcBef>
              <a:spcAft>
                <a:spcPts val="0"/>
              </a:spcAft>
              <a:buSzPts val="2800"/>
              <a:buFont typeface="Quicksand Light"/>
              <a:buNone/>
              <a:defRPr sz="2800">
                <a:latin typeface="Quicksand Light"/>
                <a:ea typeface="Quicksand Light"/>
                <a:cs typeface="Quicksand Light"/>
                <a:sym typeface="Quicksand Light"/>
              </a:defRPr>
            </a:lvl8pPr>
            <a:lvl9pPr lvl="8" algn="ctr">
              <a:lnSpc>
                <a:spcPct val="100000"/>
              </a:lnSpc>
              <a:spcBef>
                <a:spcPts val="0"/>
              </a:spcBef>
              <a:spcAft>
                <a:spcPts val="0"/>
              </a:spcAft>
              <a:buSzPts val="2800"/>
              <a:buFont typeface="Quicksand Light"/>
              <a:buNone/>
              <a:defRPr sz="2800">
                <a:latin typeface="Quicksand Light"/>
                <a:ea typeface="Quicksand Light"/>
                <a:cs typeface="Quicksand Light"/>
                <a:sym typeface="Quicksand Light"/>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blipFill>
          <a:blip r:embed="rId2">
            <a:alphaModFix/>
          </a:blip>
          <a:stretch>
            <a:fillRect/>
          </a:stretch>
        </a:blipFill>
      </p:bgPr>
    </p:bg>
    <p:spTree>
      <p:nvGrpSpPr>
        <p:cNvPr id="49" name="Shape 49"/>
        <p:cNvGrpSpPr/>
        <p:nvPr/>
      </p:nvGrpSpPr>
      <p:grpSpPr>
        <a:xfrm>
          <a:off x="0" y="0"/>
          <a:ext cx="0" cy="0"/>
          <a:chOff x="0" y="0"/>
          <a:chExt cx="0" cy="0"/>
        </a:xfrm>
      </p:grpSpPr>
      <p:sp>
        <p:nvSpPr>
          <p:cNvPr id="50" name="Google Shape;50;p62"/>
          <p:cNvSpPr txBox="1"/>
          <p:nvPr>
            <p:ph type="title"/>
          </p:nvPr>
        </p:nvSpPr>
        <p:spPr>
          <a:xfrm>
            <a:off x="1388100" y="986300"/>
            <a:ext cx="6367800" cy="165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4800"/>
              <a:buNone/>
              <a:defRPr sz="80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2">
    <p:bg>
      <p:bgPr>
        <a:blipFill>
          <a:blip r:embed="rId2">
            <a:alphaModFix/>
          </a:blip>
          <a:stretch>
            <a:fillRect/>
          </a:stretch>
        </a:blipFill>
      </p:bgPr>
    </p:bg>
    <p:spTree>
      <p:nvGrpSpPr>
        <p:cNvPr id="51" name="Shape 51"/>
        <p:cNvGrpSpPr/>
        <p:nvPr/>
      </p:nvGrpSpPr>
      <p:grpSpPr>
        <a:xfrm>
          <a:off x="0" y="0"/>
          <a:ext cx="0" cy="0"/>
          <a:chOff x="0" y="0"/>
          <a:chExt cx="0" cy="0"/>
        </a:xfrm>
      </p:grpSpPr>
      <p:sp>
        <p:nvSpPr>
          <p:cNvPr id="52" name="Google Shape;52;p63"/>
          <p:cNvSpPr txBox="1"/>
          <p:nvPr>
            <p:ph type="title"/>
          </p:nvPr>
        </p:nvSpPr>
        <p:spPr>
          <a:xfrm>
            <a:off x="720000" y="540000"/>
            <a:ext cx="7704000" cy="57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0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53" name="Google Shape;53;p63"/>
          <p:cNvSpPr txBox="1"/>
          <p:nvPr>
            <p:ph idx="1" type="subTitle"/>
          </p:nvPr>
        </p:nvSpPr>
        <p:spPr>
          <a:xfrm>
            <a:off x="730600" y="1457875"/>
            <a:ext cx="3543600" cy="31455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TITLE_AND_TWO_COLUMNS_1">
    <p:bg>
      <p:bgPr>
        <a:blipFill>
          <a:blip r:embed="rId2">
            <a:alphaModFix/>
          </a:blip>
          <a:stretch>
            <a:fillRect/>
          </a:stretch>
        </a:blipFill>
      </p:bgPr>
    </p:bg>
    <p:spTree>
      <p:nvGrpSpPr>
        <p:cNvPr id="54" name="Shape 54"/>
        <p:cNvGrpSpPr/>
        <p:nvPr/>
      </p:nvGrpSpPr>
      <p:grpSpPr>
        <a:xfrm>
          <a:off x="0" y="0"/>
          <a:ext cx="0" cy="0"/>
          <a:chOff x="0" y="0"/>
          <a:chExt cx="0" cy="0"/>
        </a:xfrm>
      </p:grpSpPr>
      <p:sp>
        <p:nvSpPr>
          <p:cNvPr id="55" name="Google Shape;55;p64"/>
          <p:cNvSpPr txBox="1"/>
          <p:nvPr>
            <p:ph type="title"/>
          </p:nvPr>
        </p:nvSpPr>
        <p:spPr>
          <a:xfrm>
            <a:off x="720000" y="540000"/>
            <a:ext cx="7704000" cy="57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0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56" name="Google Shape;56;p64"/>
          <p:cNvSpPr txBox="1"/>
          <p:nvPr>
            <p:ph idx="1" type="subTitle"/>
          </p:nvPr>
        </p:nvSpPr>
        <p:spPr>
          <a:xfrm>
            <a:off x="720000" y="3247650"/>
            <a:ext cx="2199300" cy="45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000"/>
              <a:buFont typeface="Caveat Brush"/>
              <a:buNone/>
              <a:defRPr sz="3000">
                <a:latin typeface="Caveat Brush"/>
                <a:ea typeface="Caveat Brush"/>
                <a:cs typeface="Caveat Brush"/>
                <a:sym typeface="Caveat Brush"/>
              </a:defRPr>
            </a:lvl1pPr>
            <a:lvl2pPr lvl="1" algn="l">
              <a:lnSpc>
                <a:spcPct val="100000"/>
              </a:lnSpc>
              <a:spcBef>
                <a:spcPts val="0"/>
              </a:spcBef>
              <a:spcAft>
                <a:spcPts val="0"/>
              </a:spcAft>
              <a:buSzPts val="1400"/>
              <a:buFont typeface="Caveat Brush"/>
              <a:buNone/>
              <a:defRPr>
                <a:latin typeface="Caveat Brush"/>
                <a:ea typeface="Caveat Brush"/>
                <a:cs typeface="Caveat Brush"/>
                <a:sym typeface="Caveat Brush"/>
              </a:defRPr>
            </a:lvl2pPr>
            <a:lvl3pPr lvl="2" algn="l">
              <a:lnSpc>
                <a:spcPct val="100000"/>
              </a:lnSpc>
              <a:spcBef>
                <a:spcPts val="0"/>
              </a:spcBef>
              <a:spcAft>
                <a:spcPts val="0"/>
              </a:spcAft>
              <a:buSzPts val="1400"/>
              <a:buFont typeface="Caveat Brush"/>
              <a:buNone/>
              <a:defRPr>
                <a:latin typeface="Caveat Brush"/>
                <a:ea typeface="Caveat Brush"/>
                <a:cs typeface="Caveat Brush"/>
                <a:sym typeface="Caveat Brush"/>
              </a:defRPr>
            </a:lvl3pPr>
            <a:lvl4pPr lvl="3" algn="l">
              <a:lnSpc>
                <a:spcPct val="100000"/>
              </a:lnSpc>
              <a:spcBef>
                <a:spcPts val="0"/>
              </a:spcBef>
              <a:spcAft>
                <a:spcPts val="0"/>
              </a:spcAft>
              <a:buSzPts val="1400"/>
              <a:buFont typeface="Caveat Brush"/>
              <a:buNone/>
              <a:defRPr>
                <a:latin typeface="Caveat Brush"/>
                <a:ea typeface="Caveat Brush"/>
                <a:cs typeface="Caveat Brush"/>
                <a:sym typeface="Caveat Brush"/>
              </a:defRPr>
            </a:lvl4pPr>
            <a:lvl5pPr lvl="4" algn="l">
              <a:lnSpc>
                <a:spcPct val="100000"/>
              </a:lnSpc>
              <a:spcBef>
                <a:spcPts val="0"/>
              </a:spcBef>
              <a:spcAft>
                <a:spcPts val="0"/>
              </a:spcAft>
              <a:buSzPts val="1400"/>
              <a:buFont typeface="Caveat Brush"/>
              <a:buNone/>
              <a:defRPr>
                <a:latin typeface="Caveat Brush"/>
                <a:ea typeface="Caveat Brush"/>
                <a:cs typeface="Caveat Brush"/>
                <a:sym typeface="Caveat Brush"/>
              </a:defRPr>
            </a:lvl5pPr>
            <a:lvl6pPr lvl="5" algn="l">
              <a:lnSpc>
                <a:spcPct val="100000"/>
              </a:lnSpc>
              <a:spcBef>
                <a:spcPts val="0"/>
              </a:spcBef>
              <a:spcAft>
                <a:spcPts val="0"/>
              </a:spcAft>
              <a:buSzPts val="1400"/>
              <a:buFont typeface="Caveat Brush"/>
              <a:buNone/>
              <a:defRPr>
                <a:latin typeface="Caveat Brush"/>
                <a:ea typeface="Caveat Brush"/>
                <a:cs typeface="Caveat Brush"/>
                <a:sym typeface="Caveat Brush"/>
              </a:defRPr>
            </a:lvl6pPr>
            <a:lvl7pPr lvl="6" algn="l">
              <a:lnSpc>
                <a:spcPct val="100000"/>
              </a:lnSpc>
              <a:spcBef>
                <a:spcPts val="0"/>
              </a:spcBef>
              <a:spcAft>
                <a:spcPts val="0"/>
              </a:spcAft>
              <a:buSzPts val="1400"/>
              <a:buFont typeface="Caveat Brush"/>
              <a:buNone/>
              <a:defRPr>
                <a:latin typeface="Caveat Brush"/>
                <a:ea typeface="Caveat Brush"/>
                <a:cs typeface="Caveat Brush"/>
                <a:sym typeface="Caveat Brush"/>
              </a:defRPr>
            </a:lvl7pPr>
            <a:lvl8pPr lvl="7" algn="l">
              <a:lnSpc>
                <a:spcPct val="100000"/>
              </a:lnSpc>
              <a:spcBef>
                <a:spcPts val="0"/>
              </a:spcBef>
              <a:spcAft>
                <a:spcPts val="0"/>
              </a:spcAft>
              <a:buSzPts val="1400"/>
              <a:buFont typeface="Caveat Brush"/>
              <a:buNone/>
              <a:defRPr>
                <a:latin typeface="Caveat Brush"/>
                <a:ea typeface="Caveat Brush"/>
                <a:cs typeface="Caveat Brush"/>
                <a:sym typeface="Caveat Brush"/>
              </a:defRPr>
            </a:lvl8pPr>
            <a:lvl9pPr lvl="8" algn="l">
              <a:lnSpc>
                <a:spcPct val="100000"/>
              </a:lnSpc>
              <a:spcBef>
                <a:spcPts val="0"/>
              </a:spcBef>
              <a:spcAft>
                <a:spcPts val="0"/>
              </a:spcAft>
              <a:buSzPts val="1400"/>
              <a:buFont typeface="Caveat Brush"/>
              <a:buNone/>
              <a:defRPr>
                <a:latin typeface="Caveat Brush"/>
                <a:ea typeface="Caveat Brush"/>
                <a:cs typeface="Caveat Brush"/>
                <a:sym typeface="Caveat Brush"/>
              </a:defRPr>
            </a:lvl9pPr>
          </a:lstStyle>
          <a:p/>
        </p:txBody>
      </p:sp>
      <p:sp>
        <p:nvSpPr>
          <p:cNvPr id="57" name="Google Shape;57;p64"/>
          <p:cNvSpPr txBox="1"/>
          <p:nvPr>
            <p:ph idx="2" type="subTitle"/>
          </p:nvPr>
        </p:nvSpPr>
        <p:spPr>
          <a:xfrm>
            <a:off x="3472350" y="3247650"/>
            <a:ext cx="2199300" cy="45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000"/>
              <a:buFont typeface="Caveat Brush"/>
              <a:buNone/>
              <a:defRPr sz="3000">
                <a:latin typeface="Caveat Brush"/>
                <a:ea typeface="Caveat Brush"/>
                <a:cs typeface="Caveat Brush"/>
                <a:sym typeface="Caveat Brush"/>
              </a:defRPr>
            </a:lvl1pPr>
            <a:lvl2pPr lvl="1" algn="l">
              <a:lnSpc>
                <a:spcPct val="100000"/>
              </a:lnSpc>
              <a:spcBef>
                <a:spcPts val="0"/>
              </a:spcBef>
              <a:spcAft>
                <a:spcPts val="0"/>
              </a:spcAft>
              <a:buSzPts val="1400"/>
              <a:buFont typeface="Caveat Brush"/>
              <a:buNone/>
              <a:defRPr>
                <a:latin typeface="Caveat Brush"/>
                <a:ea typeface="Caveat Brush"/>
                <a:cs typeface="Caveat Brush"/>
                <a:sym typeface="Caveat Brush"/>
              </a:defRPr>
            </a:lvl2pPr>
            <a:lvl3pPr lvl="2" algn="l">
              <a:lnSpc>
                <a:spcPct val="100000"/>
              </a:lnSpc>
              <a:spcBef>
                <a:spcPts val="0"/>
              </a:spcBef>
              <a:spcAft>
                <a:spcPts val="0"/>
              </a:spcAft>
              <a:buSzPts val="1400"/>
              <a:buFont typeface="Caveat Brush"/>
              <a:buNone/>
              <a:defRPr>
                <a:latin typeface="Caveat Brush"/>
                <a:ea typeface="Caveat Brush"/>
                <a:cs typeface="Caveat Brush"/>
                <a:sym typeface="Caveat Brush"/>
              </a:defRPr>
            </a:lvl3pPr>
            <a:lvl4pPr lvl="3" algn="l">
              <a:lnSpc>
                <a:spcPct val="100000"/>
              </a:lnSpc>
              <a:spcBef>
                <a:spcPts val="0"/>
              </a:spcBef>
              <a:spcAft>
                <a:spcPts val="0"/>
              </a:spcAft>
              <a:buSzPts val="1400"/>
              <a:buFont typeface="Caveat Brush"/>
              <a:buNone/>
              <a:defRPr>
                <a:latin typeface="Caveat Brush"/>
                <a:ea typeface="Caveat Brush"/>
                <a:cs typeface="Caveat Brush"/>
                <a:sym typeface="Caveat Brush"/>
              </a:defRPr>
            </a:lvl4pPr>
            <a:lvl5pPr lvl="4" algn="l">
              <a:lnSpc>
                <a:spcPct val="100000"/>
              </a:lnSpc>
              <a:spcBef>
                <a:spcPts val="0"/>
              </a:spcBef>
              <a:spcAft>
                <a:spcPts val="0"/>
              </a:spcAft>
              <a:buSzPts val="1400"/>
              <a:buFont typeface="Caveat Brush"/>
              <a:buNone/>
              <a:defRPr>
                <a:latin typeface="Caveat Brush"/>
                <a:ea typeface="Caveat Brush"/>
                <a:cs typeface="Caveat Brush"/>
                <a:sym typeface="Caveat Brush"/>
              </a:defRPr>
            </a:lvl5pPr>
            <a:lvl6pPr lvl="5" algn="l">
              <a:lnSpc>
                <a:spcPct val="100000"/>
              </a:lnSpc>
              <a:spcBef>
                <a:spcPts val="0"/>
              </a:spcBef>
              <a:spcAft>
                <a:spcPts val="0"/>
              </a:spcAft>
              <a:buSzPts val="1400"/>
              <a:buFont typeface="Caveat Brush"/>
              <a:buNone/>
              <a:defRPr>
                <a:latin typeface="Caveat Brush"/>
                <a:ea typeface="Caveat Brush"/>
                <a:cs typeface="Caveat Brush"/>
                <a:sym typeface="Caveat Brush"/>
              </a:defRPr>
            </a:lvl6pPr>
            <a:lvl7pPr lvl="6" algn="l">
              <a:lnSpc>
                <a:spcPct val="100000"/>
              </a:lnSpc>
              <a:spcBef>
                <a:spcPts val="0"/>
              </a:spcBef>
              <a:spcAft>
                <a:spcPts val="0"/>
              </a:spcAft>
              <a:buSzPts val="1400"/>
              <a:buFont typeface="Caveat Brush"/>
              <a:buNone/>
              <a:defRPr>
                <a:latin typeface="Caveat Brush"/>
                <a:ea typeface="Caveat Brush"/>
                <a:cs typeface="Caveat Brush"/>
                <a:sym typeface="Caveat Brush"/>
              </a:defRPr>
            </a:lvl7pPr>
            <a:lvl8pPr lvl="7" algn="l">
              <a:lnSpc>
                <a:spcPct val="100000"/>
              </a:lnSpc>
              <a:spcBef>
                <a:spcPts val="0"/>
              </a:spcBef>
              <a:spcAft>
                <a:spcPts val="0"/>
              </a:spcAft>
              <a:buSzPts val="1400"/>
              <a:buFont typeface="Caveat Brush"/>
              <a:buNone/>
              <a:defRPr>
                <a:latin typeface="Caveat Brush"/>
                <a:ea typeface="Caveat Brush"/>
                <a:cs typeface="Caveat Brush"/>
                <a:sym typeface="Caveat Brush"/>
              </a:defRPr>
            </a:lvl8pPr>
            <a:lvl9pPr lvl="8" algn="l">
              <a:lnSpc>
                <a:spcPct val="100000"/>
              </a:lnSpc>
              <a:spcBef>
                <a:spcPts val="0"/>
              </a:spcBef>
              <a:spcAft>
                <a:spcPts val="0"/>
              </a:spcAft>
              <a:buSzPts val="1400"/>
              <a:buFont typeface="Caveat Brush"/>
              <a:buNone/>
              <a:defRPr>
                <a:latin typeface="Caveat Brush"/>
                <a:ea typeface="Caveat Brush"/>
                <a:cs typeface="Caveat Brush"/>
                <a:sym typeface="Caveat Brush"/>
              </a:defRPr>
            </a:lvl9pPr>
          </a:lstStyle>
          <a:p/>
        </p:txBody>
      </p:sp>
      <p:sp>
        <p:nvSpPr>
          <p:cNvPr id="58" name="Google Shape;58;p64"/>
          <p:cNvSpPr txBox="1"/>
          <p:nvPr>
            <p:ph idx="3" type="subTitle"/>
          </p:nvPr>
        </p:nvSpPr>
        <p:spPr>
          <a:xfrm>
            <a:off x="720000" y="3850200"/>
            <a:ext cx="2199300" cy="753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 name="Google Shape;59;p64"/>
          <p:cNvSpPr txBox="1"/>
          <p:nvPr>
            <p:ph idx="4" type="subTitle"/>
          </p:nvPr>
        </p:nvSpPr>
        <p:spPr>
          <a:xfrm>
            <a:off x="3472350" y="3850200"/>
            <a:ext cx="2199300" cy="753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64"/>
          <p:cNvSpPr txBox="1"/>
          <p:nvPr>
            <p:ph idx="5" type="subTitle"/>
          </p:nvPr>
        </p:nvSpPr>
        <p:spPr>
          <a:xfrm>
            <a:off x="6224700" y="3247650"/>
            <a:ext cx="2199300" cy="45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000"/>
              <a:buFont typeface="Caveat Brush"/>
              <a:buNone/>
              <a:defRPr sz="3000">
                <a:latin typeface="Caveat Brush"/>
                <a:ea typeface="Caveat Brush"/>
                <a:cs typeface="Caveat Brush"/>
                <a:sym typeface="Caveat Brush"/>
              </a:defRPr>
            </a:lvl1pPr>
            <a:lvl2pPr lvl="1" algn="l">
              <a:lnSpc>
                <a:spcPct val="100000"/>
              </a:lnSpc>
              <a:spcBef>
                <a:spcPts val="0"/>
              </a:spcBef>
              <a:spcAft>
                <a:spcPts val="0"/>
              </a:spcAft>
              <a:buSzPts val="1400"/>
              <a:buFont typeface="Caveat Brush"/>
              <a:buNone/>
              <a:defRPr>
                <a:latin typeface="Caveat Brush"/>
                <a:ea typeface="Caveat Brush"/>
                <a:cs typeface="Caveat Brush"/>
                <a:sym typeface="Caveat Brush"/>
              </a:defRPr>
            </a:lvl2pPr>
            <a:lvl3pPr lvl="2" algn="l">
              <a:lnSpc>
                <a:spcPct val="100000"/>
              </a:lnSpc>
              <a:spcBef>
                <a:spcPts val="0"/>
              </a:spcBef>
              <a:spcAft>
                <a:spcPts val="0"/>
              </a:spcAft>
              <a:buSzPts val="1400"/>
              <a:buFont typeface="Caveat Brush"/>
              <a:buNone/>
              <a:defRPr>
                <a:latin typeface="Caveat Brush"/>
                <a:ea typeface="Caveat Brush"/>
                <a:cs typeface="Caveat Brush"/>
                <a:sym typeface="Caveat Brush"/>
              </a:defRPr>
            </a:lvl3pPr>
            <a:lvl4pPr lvl="3" algn="l">
              <a:lnSpc>
                <a:spcPct val="100000"/>
              </a:lnSpc>
              <a:spcBef>
                <a:spcPts val="0"/>
              </a:spcBef>
              <a:spcAft>
                <a:spcPts val="0"/>
              </a:spcAft>
              <a:buSzPts val="1400"/>
              <a:buFont typeface="Caveat Brush"/>
              <a:buNone/>
              <a:defRPr>
                <a:latin typeface="Caveat Brush"/>
                <a:ea typeface="Caveat Brush"/>
                <a:cs typeface="Caveat Brush"/>
                <a:sym typeface="Caveat Brush"/>
              </a:defRPr>
            </a:lvl4pPr>
            <a:lvl5pPr lvl="4" algn="l">
              <a:lnSpc>
                <a:spcPct val="100000"/>
              </a:lnSpc>
              <a:spcBef>
                <a:spcPts val="0"/>
              </a:spcBef>
              <a:spcAft>
                <a:spcPts val="0"/>
              </a:spcAft>
              <a:buSzPts val="1400"/>
              <a:buFont typeface="Caveat Brush"/>
              <a:buNone/>
              <a:defRPr>
                <a:latin typeface="Caveat Brush"/>
                <a:ea typeface="Caveat Brush"/>
                <a:cs typeface="Caveat Brush"/>
                <a:sym typeface="Caveat Brush"/>
              </a:defRPr>
            </a:lvl5pPr>
            <a:lvl6pPr lvl="5" algn="l">
              <a:lnSpc>
                <a:spcPct val="100000"/>
              </a:lnSpc>
              <a:spcBef>
                <a:spcPts val="0"/>
              </a:spcBef>
              <a:spcAft>
                <a:spcPts val="0"/>
              </a:spcAft>
              <a:buSzPts val="1400"/>
              <a:buFont typeface="Caveat Brush"/>
              <a:buNone/>
              <a:defRPr>
                <a:latin typeface="Caveat Brush"/>
                <a:ea typeface="Caveat Brush"/>
                <a:cs typeface="Caveat Brush"/>
                <a:sym typeface="Caveat Brush"/>
              </a:defRPr>
            </a:lvl6pPr>
            <a:lvl7pPr lvl="6" algn="l">
              <a:lnSpc>
                <a:spcPct val="100000"/>
              </a:lnSpc>
              <a:spcBef>
                <a:spcPts val="0"/>
              </a:spcBef>
              <a:spcAft>
                <a:spcPts val="0"/>
              </a:spcAft>
              <a:buSzPts val="1400"/>
              <a:buFont typeface="Caveat Brush"/>
              <a:buNone/>
              <a:defRPr>
                <a:latin typeface="Caveat Brush"/>
                <a:ea typeface="Caveat Brush"/>
                <a:cs typeface="Caveat Brush"/>
                <a:sym typeface="Caveat Brush"/>
              </a:defRPr>
            </a:lvl7pPr>
            <a:lvl8pPr lvl="7" algn="l">
              <a:lnSpc>
                <a:spcPct val="100000"/>
              </a:lnSpc>
              <a:spcBef>
                <a:spcPts val="0"/>
              </a:spcBef>
              <a:spcAft>
                <a:spcPts val="0"/>
              </a:spcAft>
              <a:buSzPts val="1400"/>
              <a:buFont typeface="Caveat Brush"/>
              <a:buNone/>
              <a:defRPr>
                <a:latin typeface="Caveat Brush"/>
                <a:ea typeface="Caveat Brush"/>
                <a:cs typeface="Caveat Brush"/>
                <a:sym typeface="Caveat Brush"/>
              </a:defRPr>
            </a:lvl8pPr>
            <a:lvl9pPr lvl="8" algn="l">
              <a:lnSpc>
                <a:spcPct val="100000"/>
              </a:lnSpc>
              <a:spcBef>
                <a:spcPts val="0"/>
              </a:spcBef>
              <a:spcAft>
                <a:spcPts val="0"/>
              </a:spcAft>
              <a:buSzPts val="1400"/>
              <a:buFont typeface="Caveat Brush"/>
              <a:buNone/>
              <a:defRPr>
                <a:latin typeface="Caveat Brush"/>
                <a:ea typeface="Caveat Brush"/>
                <a:cs typeface="Caveat Brush"/>
                <a:sym typeface="Caveat Brush"/>
              </a:defRPr>
            </a:lvl9pPr>
          </a:lstStyle>
          <a:p/>
        </p:txBody>
      </p:sp>
      <p:sp>
        <p:nvSpPr>
          <p:cNvPr id="61" name="Google Shape;61;p64"/>
          <p:cNvSpPr txBox="1"/>
          <p:nvPr>
            <p:ph idx="6" type="subTitle"/>
          </p:nvPr>
        </p:nvSpPr>
        <p:spPr>
          <a:xfrm>
            <a:off x="6224700" y="3850200"/>
            <a:ext cx="2199300" cy="753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bg>
      <p:bgPr>
        <a:blipFill>
          <a:blip r:embed="rId2">
            <a:alphaModFix/>
          </a:blip>
          <a:stretch>
            <a:fillRect/>
          </a:stretch>
        </a:blipFill>
      </p:bgPr>
    </p:bg>
    <p:spTree>
      <p:nvGrpSpPr>
        <p:cNvPr id="62" name="Shape 62"/>
        <p:cNvGrpSpPr/>
        <p:nvPr/>
      </p:nvGrpSpPr>
      <p:grpSpPr>
        <a:xfrm>
          <a:off x="0" y="0"/>
          <a:ext cx="0" cy="0"/>
          <a:chOff x="0" y="0"/>
          <a:chExt cx="0" cy="0"/>
        </a:xfrm>
      </p:grpSpPr>
      <p:sp>
        <p:nvSpPr>
          <p:cNvPr id="63" name="Google Shape;63;p65"/>
          <p:cNvSpPr txBox="1"/>
          <p:nvPr>
            <p:ph type="title"/>
          </p:nvPr>
        </p:nvSpPr>
        <p:spPr>
          <a:xfrm>
            <a:off x="5254500" y="2667575"/>
            <a:ext cx="2679900" cy="6702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3600"/>
              <a:buNone/>
              <a:defRPr sz="5000"/>
            </a:lvl1pPr>
            <a:lvl2pPr lvl="1" algn="r">
              <a:lnSpc>
                <a:spcPct val="100000"/>
              </a:lnSpc>
              <a:spcBef>
                <a:spcPts val="0"/>
              </a:spcBef>
              <a:spcAft>
                <a:spcPts val="0"/>
              </a:spcAft>
              <a:buSzPts val="3600"/>
              <a:buNone/>
              <a:defRPr sz="3600"/>
            </a:lvl2pPr>
            <a:lvl3pPr lvl="2" algn="r">
              <a:lnSpc>
                <a:spcPct val="100000"/>
              </a:lnSpc>
              <a:spcBef>
                <a:spcPts val="0"/>
              </a:spcBef>
              <a:spcAft>
                <a:spcPts val="0"/>
              </a:spcAft>
              <a:buSzPts val="3600"/>
              <a:buNone/>
              <a:defRPr sz="3600"/>
            </a:lvl3pPr>
            <a:lvl4pPr lvl="3" algn="r">
              <a:lnSpc>
                <a:spcPct val="100000"/>
              </a:lnSpc>
              <a:spcBef>
                <a:spcPts val="0"/>
              </a:spcBef>
              <a:spcAft>
                <a:spcPts val="0"/>
              </a:spcAft>
              <a:buSzPts val="3600"/>
              <a:buNone/>
              <a:defRPr sz="3600"/>
            </a:lvl4pPr>
            <a:lvl5pPr lvl="4" algn="r">
              <a:lnSpc>
                <a:spcPct val="100000"/>
              </a:lnSpc>
              <a:spcBef>
                <a:spcPts val="0"/>
              </a:spcBef>
              <a:spcAft>
                <a:spcPts val="0"/>
              </a:spcAft>
              <a:buSzPts val="3600"/>
              <a:buNone/>
              <a:defRPr sz="3600"/>
            </a:lvl5pPr>
            <a:lvl6pPr lvl="5" algn="r">
              <a:lnSpc>
                <a:spcPct val="100000"/>
              </a:lnSpc>
              <a:spcBef>
                <a:spcPts val="0"/>
              </a:spcBef>
              <a:spcAft>
                <a:spcPts val="0"/>
              </a:spcAft>
              <a:buSzPts val="3600"/>
              <a:buNone/>
              <a:defRPr sz="3600"/>
            </a:lvl6pPr>
            <a:lvl7pPr lvl="6" algn="r">
              <a:lnSpc>
                <a:spcPct val="100000"/>
              </a:lnSpc>
              <a:spcBef>
                <a:spcPts val="0"/>
              </a:spcBef>
              <a:spcAft>
                <a:spcPts val="0"/>
              </a:spcAft>
              <a:buSzPts val="3600"/>
              <a:buNone/>
              <a:defRPr sz="3600"/>
            </a:lvl7pPr>
            <a:lvl8pPr lvl="7" algn="r">
              <a:lnSpc>
                <a:spcPct val="100000"/>
              </a:lnSpc>
              <a:spcBef>
                <a:spcPts val="0"/>
              </a:spcBef>
              <a:spcAft>
                <a:spcPts val="0"/>
              </a:spcAft>
              <a:buSzPts val="3600"/>
              <a:buNone/>
              <a:defRPr sz="3600"/>
            </a:lvl8pPr>
            <a:lvl9pPr lvl="8" algn="r">
              <a:lnSpc>
                <a:spcPct val="100000"/>
              </a:lnSpc>
              <a:spcBef>
                <a:spcPts val="0"/>
              </a:spcBef>
              <a:spcAft>
                <a:spcPts val="0"/>
              </a:spcAft>
              <a:buSzPts val="3600"/>
              <a:buNone/>
              <a:defRPr sz="3600"/>
            </a:lvl9pPr>
          </a:lstStyle>
          <a:p/>
        </p:txBody>
      </p:sp>
      <p:sp>
        <p:nvSpPr>
          <p:cNvPr id="64" name="Google Shape;64;p65"/>
          <p:cNvSpPr txBox="1"/>
          <p:nvPr>
            <p:ph idx="2" type="title"/>
          </p:nvPr>
        </p:nvSpPr>
        <p:spPr>
          <a:xfrm>
            <a:off x="5254500" y="1123325"/>
            <a:ext cx="2679900" cy="13944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12000"/>
              <a:buNone/>
              <a:defRPr sz="14000"/>
            </a:lvl1pPr>
            <a:lvl2pPr lvl="1" algn="r">
              <a:lnSpc>
                <a:spcPct val="100000"/>
              </a:lnSpc>
              <a:spcBef>
                <a:spcPts val="0"/>
              </a:spcBef>
              <a:spcAft>
                <a:spcPts val="0"/>
              </a:spcAft>
              <a:buSzPts val="12000"/>
              <a:buNone/>
              <a:defRPr sz="12000"/>
            </a:lvl2pPr>
            <a:lvl3pPr lvl="2" algn="r">
              <a:lnSpc>
                <a:spcPct val="100000"/>
              </a:lnSpc>
              <a:spcBef>
                <a:spcPts val="0"/>
              </a:spcBef>
              <a:spcAft>
                <a:spcPts val="0"/>
              </a:spcAft>
              <a:buSzPts val="12000"/>
              <a:buNone/>
              <a:defRPr sz="12000"/>
            </a:lvl3pPr>
            <a:lvl4pPr lvl="3" algn="r">
              <a:lnSpc>
                <a:spcPct val="100000"/>
              </a:lnSpc>
              <a:spcBef>
                <a:spcPts val="0"/>
              </a:spcBef>
              <a:spcAft>
                <a:spcPts val="0"/>
              </a:spcAft>
              <a:buSzPts val="12000"/>
              <a:buNone/>
              <a:defRPr sz="12000"/>
            </a:lvl4pPr>
            <a:lvl5pPr lvl="4" algn="r">
              <a:lnSpc>
                <a:spcPct val="100000"/>
              </a:lnSpc>
              <a:spcBef>
                <a:spcPts val="0"/>
              </a:spcBef>
              <a:spcAft>
                <a:spcPts val="0"/>
              </a:spcAft>
              <a:buSzPts val="12000"/>
              <a:buNone/>
              <a:defRPr sz="12000"/>
            </a:lvl5pPr>
            <a:lvl6pPr lvl="5" algn="r">
              <a:lnSpc>
                <a:spcPct val="100000"/>
              </a:lnSpc>
              <a:spcBef>
                <a:spcPts val="0"/>
              </a:spcBef>
              <a:spcAft>
                <a:spcPts val="0"/>
              </a:spcAft>
              <a:buSzPts val="12000"/>
              <a:buNone/>
              <a:defRPr sz="12000"/>
            </a:lvl6pPr>
            <a:lvl7pPr lvl="6" algn="r">
              <a:lnSpc>
                <a:spcPct val="100000"/>
              </a:lnSpc>
              <a:spcBef>
                <a:spcPts val="0"/>
              </a:spcBef>
              <a:spcAft>
                <a:spcPts val="0"/>
              </a:spcAft>
              <a:buSzPts val="12000"/>
              <a:buNone/>
              <a:defRPr sz="12000"/>
            </a:lvl7pPr>
            <a:lvl8pPr lvl="7" algn="r">
              <a:lnSpc>
                <a:spcPct val="100000"/>
              </a:lnSpc>
              <a:spcBef>
                <a:spcPts val="0"/>
              </a:spcBef>
              <a:spcAft>
                <a:spcPts val="0"/>
              </a:spcAft>
              <a:buSzPts val="12000"/>
              <a:buNone/>
              <a:defRPr sz="12000"/>
            </a:lvl8pPr>
            <a:lvl9pPr lvl="8" algn="r">
              <a:lnSpc>
                <a:spcPct val="100000"/>
              </a:lnSpc>
              <a:spcBef>
                <a:spcPts val="0"/>
              </a:spcBef>
              <a:spcAft>
                <a:spcPts val="0"/>
              </a:spcAft>
              <a:buSzPts val="12000"/>
              <a:buNone/>
              <a:defRPr sz="12000"/>
            </a:lvl9pPr>
          </a:lstStyle>
          <a:p/>
        </p:txBody>
      </p:sp>
      <p:sp>
        <p:nvSpPr>
          <p:cNvPr id="65" name="Google Shape;65;p65"/>
          <p:cNvSpPr txBox="1"/>
          <p:nvPr>
            <p:ph idx="1" type="subTitle"/>
          </p:nvPr>
        </p:nvSpPr>
        <p:spPr>
          <a:xfrm>
            <a:off x="5254500" y="3422275"/>
            <a:ext cx="2679900" cy="5979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400"/>
              <a:buNone/>
              <a:defRPr/>
            </a:lvl1pPr>
            <a:lvl2pPr lvl="1" algn="r">
              <a:lnSpc>
                <a:spcPct val="100000"/>
              </a:lnSpc>
              <a:spcBef>
                <a:spcPts val="0"/>
              </a:spcBef>
              <a:spcAft>
                <a:spcPts val="0"/>
              </a:spcAft>
              <a:buSzPts val="1400"/>
              <a:buNone/>
              <a:defRPr/>
            </a:lvl2pPr>
            <a:lvl3pPr lvl="2" algn="r">
              <a:lnSpc>
                <a:spcPct val="100000"/>
              </a:lnSpc>
              <a:spcBef>
                <a:spcPts val="0"/>
              </a:spcBef>
              <a:spcAft>
                <a:spcPts val="0"/>
              </a:spcAft>
              <a:buSzPts val="1400"/>
              <a:buNone/>
              <a:defRPr/>
            </a:lvl3pPr>
            <a:lvl4pPr lvl="3" algn="r">
              <a:lnSpc>
                <a:spcPct val="100000"/>
              </a:lnSpc>
              <a:spcBef>
                <a:spcPts val="0"/>
              </a:spcBef>
              <a:spcAft>
                <a:spcPts val="0"/>
              </a:spcAft>
              <a:buSzPts val="1400"/>
              <a:buNone/>
              <a:defRPr/>
            </a:lvl4pPr>
            <a:lvl5pPr lvl="4" algn="r">
              <a:lnSpc>
                <a:spcPct val="100000"/>
              </a:lnSpc>
              <a:spcBef>
                <a:spcPts val="0"/>
              </a:spcBef>
              <a:spcAft>
                <a:spcPts val="0"/>
              </a:spcAft>
              <a:buSzPts val="1400"/>
              <a:buNone/>
              <a:defRPr/>
            </a:lvl5pPr>
            <a:lvl6pPr lvl="5" algn="r">
              <a:lnSpc>
                <a:spcPct val="100000"/>
              </a:lnSpc>
              <a:spcBef>
                <a:spcPts val="0"/>
              </a:spcBef>
              <a:spcAft>
                <a:spcPts val="0"/>
              </a:spcAft>
              <a:buSzPts val="1400"/>
              <a:buNone/>
              <a:defRPr/>
            </a:lvl6pPr>
            <a:lvl7pPr lvl="6" algn="r">
              <a:lnSpc>
                <a:spcPct val="100000"/>
              </a:lnSpc>
              <a:spcBef>
                <a:spcPts val="0"/>
              </a:spcBef>
              <a:spcAft>
                <a:spcPts val="0"/>
              </a:spcAft>
              <a:buSzPts val="1400"/>
              <a:buNone/>
              <a:defRPr/>
            </a:lvl7pPr>
            <a:lvl8pPr lvl="7" algn="r">
              <a:lnSpc>
                <a:spcPct val="100000"/>
              </a:lnSpc>
              <a:spcBef>
                <a:spcPts val="0"/>
              </a:spcBef>
              <a:spcAft>
                <a:spcPts val="0"/>
              </a:spcAft>
              <a:buSzPts val="1400"/>
              <a:buNone/>
              <a:defRPr/>
            </a:lvl8pPr>
            <a:lvl9pPr lvl="8" algn="r">
              <a:lnSpc>
                <a:spcPct val="100000"/>
              </a:lnSpc>
              <a:spcBef>
                <a:spcPts val="0"/>
              </a:spcBef>
              <a:spcAft>
                <a:spcPts val="0"/>
              </a:spcAft>
              <a:buSzPts val="14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blipFill>
          <a:blip r:embed="rId2">
            <a:alphaModFix/>
          </a:blip>
          <a:stretch>
            <a:fillRect/>
          </a:stretch>
        </a:blipFill>
      </p:bgPr>
    </p:bg>
    <p:spTree>
      <p:nvGrpSpPr>
        <p:cNvPr id="66" name="Shape 66"/>
        <p:cNvGrpSpPr/>
        <p:nvPr/>
      </p:nvGrpSpPr>
      <p:grpSpPr>
        <a:xfrm>
          <a:off x="0" y="0"/>
          <a:ext cx="0" cy="0"/>
          <a:chOff x="0" y="0"/>
          <a:chExt cx="0" cy="0"/>
        </a:xfrm>
      </p:grpSpPr>
      <p:sp>
        <p:nvSpPr>
          <p:cNvPr id="67" name="Google Shape;67;p66"/>
          <p:cNvSpPr txBox="1"/>
          <p:nvPr>
            <p:ph idx="1" type="body"/>
          </p:nvPr>
        </p:nvSpPr>
        <p:spPr>
          <a:xfrm>
            <a:off x="720000" y="2408625"/>
            <a:ext cx="4352700" cy="1330500"/>
          </a:xfrm>
          <a:prstGeom prst="rect">
            <a:avLst/>
          </a:prstGeom>
          <a:noFill/>
          <a:ln>
            <a:noFill/>
          </a:ln>
        </p:spPr>
        <p:txBody>
          <a:bodyPr anchorCtr="0" anchor="ctr" bIns="91425" lIns="91425" spcFirstLastPara="1" rIns="91425" wrap="square" tIns="91425">
            <a:noAutofit/>
          </a:bodyPr>
          <a:lstStyle>
            <a:lvl1pPr indent="-228600" lvl="0" marL="457200" algn="l">
              <a:lnSpc>
                <a:spcPct val="80000"/>
              </a:lnSpc>
              <a:spcBef>
                <a:spcPts val="0"/>
              </a:spcBef>
              <a:spcAft>
                <a:spcPts val="0"/>
              </a:spcAft>
              <a:buSzPts val="1400"/>
              <a:buNone/>
              <a:defRPr sz="5000">
                <a:latin typeface="Caveat Brush"/>
                <a:ea typeface="Caveat Brush"/>
                <a:cs typeface="Caveat Brush"/>
                <a:sym typeface="Caveat Brush"/>
              </a:defRPr>
            </a:lvl1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TITLE_AND_TWO_COLUMNS_1_1">
    <p:bg>
      <p:bgPr>
        <a:blipFill>
          <a:blip r:embed="rId2">
            <a:alphaModFix/>
          </a:blip>
          <a:stretch>
            <a:fillRect/>
          </a:stretch>
        </a:blipFill>
      </p:bgPr>
    </p:bg>
    <p:spTree>
      <p:nvGrpSpPr>
        <p:cNvPr id="68" name="Shape 68"/>
        <p:cNvGrpSpPr/>
        <p:nvPr/>
      </p:nvGrpSpPr>
      <p:grpSpPr>
        <a:xfrm>
          <a:off x="0" y="0"/>
          <a:ext cx="0" cy="0"/>
          <a:chOff x="0" y="0"/>
          <a:chExt cx="0" cy="0"/>
        </a:xfrm>
      </p:grpSpPr>
      <p:sp>
        <p:nvSpPr>
          <p:cNvPr id="69" name="Google Shape;69;p67"/>
          <p:cNvSpPr txBox="1"/>
          <p:nvPr>
            <p:ph type="title"/>
          </p:nvPr>
        </p:nvSpPr>
        <p:spPr>
          <a:xfrm>
            <a:off x="720000" y="540000"/>
            <a:ext cx="7704000" cy="57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0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70" name="Google Shape;70;p67"/>
          <p:cNvSpPr txBox="1"/>
          <p:nvPr>
            <p:ph idx="1" type="subTitle"/>
          </p:nvPr>
        </p:nvSpPr>
        <p:spPr>
          <a:xfrm>
            <a:off x="720000" y="3597225"/>
            <a:ext cx="2199300" cy="45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000"/>
              <a:buFont typeface="Caveat Brush"/>
              <a:buNone/>
              <a:defRPr sz="3000">
                <a:latin typeface="Caveat Brush"/>
                <a:ea typeface="Caveat Brush"/>
                <a:cs typeface="Caveat Brush"/>
                <a:sym typeface="Caveat Brush"/>
              </a:defRPr>
            </a:lvl1pPr>
            <a:lvl2pPr lvl="1" algn="l">
              <a:lnSpc>
                <a:spcPct val="100000"/>
              </a:lnSpc>
              <a:spcBef>
                <a:spcPts val="0"/>
              </a:spcBef>
              <a:spcAft>
                <a:spcPts val="0"/>
              </a:spcAft>
              <a:buSzPts val="1400"/>
              <a:buFont typeface="Caveat Brush"/>
              <a:buNone/>
              <a:defRPr>
                <a:latin typeface="Caveat Brush"/>
                <a:ea typeface="Caveat Brush"/>
                <a:cs typeface="Caveat Brush"/>
                <a:sym typeface="Caveat Brush"/>
              </a:defRPr>
            </a:lvl2pPr>
            <a:lvl3pPr lvl="2" algn="l">
              <a:lnSpc>
                <a:spcPct val="100000"/>
              </a:lnSpc>
              <a:spcBef>
                <a:spcPts val="0"/>
              </a:spcBef>
              <a:spcAft>
                <a:spcPts val="0"/>
              </a:spcAft>
              <a:buSzPts val="1400"/>
              <a:buFont typeface="Caveat Brush"/>
              <a:buNone/>
              <a:defRPr>
                <a:latin typeface="Caveat Brush"/>
                <a:ea typeface="Caveat Brush"/>
                <a:cs typeface="Caveat Brush"/>
                <a:sym typeface="Caveat Brush"/>
              </a:defRPr>
            </a:lvl3pPr>
            <a:lvl4pPr lvl="3" algn="l">
              <a:lnSpc>
                <a:spcPct val="100000"/>
              </a:lnSpc>
              <a:spcBef>
                <a:spcPts val="0"/>
              </a:spcBef>
              <a:spcAft>
                <a:spcPts val="0"/>
              </a:spcAft>
              <a:buSzPts val="1400"/>
              <a:buFont typeface="Caveat Brush"/>
              <a:buNone/>
              <a:defRPr>
                <a:latin typeface="Caveat Brush"/>
                <a:ea typeface="Caveat Brush"/>
                <a:cs typeface="Caveat Brush"/>
                <a:sym typeface="Caveat Brush"/>
              </a:defRPr>
            </a:lvl4pPr>
            <a:lvl5pPr lvl="4" algn="l">
              <a:lnSpc>
                <a:spcPct val="100000"/>
              </a:lnSpc>
              <a:spcBef>
                <a:spcPts val="0"/>
              </a:spcBef>
              <a:spcAft>
                <a:spcPts val="0"/>
              </a:spcAft>
              <a:buSzPts val="1400"/>
              <a:buFont typeface="Caveat Brush"/>
              <a:buNone/>
              <a:defRPr>
                <a:latin typeface="Caveat Brush"/>
                <a:ea typeface="Caveat Brush"/>
                <a:cs typeface="Caveat Brush"/>
                <a:sym typeface="Caveat Brush"/>
              </a:defRPr>
            </a:lvl5pPr>
            <a:lvl6pPr lvl="5" algn="l">
              <a:lnSpc>
                <a:spcPct val="100000"/>
              </a:lnSpc>
              <a:spcBef>
                <a:spcPts val="0"/>
              </a:spcBef>
              <a:spcAft>
                <a:spcPts val="0"/>
              </a:spcAft>
              <a:buSzPts val="1400"/>
              <a:buFont typeface="Caveat Brush"/>
              <a:buNone/>
              <a:defRPr>
                <a:latin typeface="Caveat Brush"/>
                <a:ea typeface="Caveat Brush"/>
                <a:cs typeface="Caveat Brush"/>
                <a:sym typeface="Caveat Brush"/>
              </a:defRPr>
            </a:lvl6pPr>
            <a:lvl7pPr lvl="6" algn="l">
              <a:lnSpc>
                <a:spcPct val="100000"/>
              </a:lnSpc>
              <a:spcBef>
                <a:spcPts val="0"/>
              </a:spcBef>
              <a:spcAft>
                <a:spcPts val="0"/>
              </a:spcAft>
              <a:buSzPts val="1400"/>
              <a:buFont typeface="Caveat Brush"/>
              <a:buNone/>
              <a:defRPr>
                <a:latin typeface="Caveat Brush"/>
                <a:ea typeface="Caveat Brush"/>
                <a:cs typeface="Caveat Brush"/>
                <a:sym typeface="Caveat Brush"/>
              </a:defRPr>
            </a:lvl7pPr>
            <a:lvl8pPr lvl="7" algn="l">
              <a:lnSpc>
                <a:spcPct val="100000"/>
              </a:lnSpc>
              <a:spcBef>
                <a:spcPts val="0"/>
              </a:spcBef>
              <a:spcAft>
                <a:spcPts val="0"/>
              </a:spcAft>
              <a:buSzPts val="1400"/>
              <a:buFont typeface="Caveat Brush"/>
              <a:buNone/>
              <a:defRPr>
                <a:latin typeface="Caveat Brush"/>
                <a:ea typeface="Caveat Brush"/>
                <a:cs typeface="Caveat Brush"/>
                <a:sym typeface="Caveat Brush"/>
              </a:defRPr>
            </a:lvl8pPr>
            <a:lvl9pPr lvl="8" algn="l">
              <a:lnSpc>
                <a:spcPct val="100000"/>
              </a:lnSpc>
              <a:spcBef>
                <a:spcPts val="0"/>
              </a:spcBef>
              <a:spcAft>
                <a:spcPts val="0"/>
              </a:spcAft>
              <a:buSzPts val="1400"/>
              <a:buFont typeface="Caveat Brush"/>
              <a:buNone/>
              <a:defRPr>
                <a:latin typeface="Caveat Brush"/>
                <a:ea typeface="Caveat Brush"/>
                <a:cs typeface="Caveat Brush"/>
                <a:sym typeface="Caveat Brush"/>
              </a:defRPr>
            </a:lvl9pPr>
          </a:lstStyle>
          <a:p/>
        </p:txBody>
      </p:sp>
      <p:sp>
        <p:nvSpPr>
          <p:cNvPr id="71" name="Google Shape;71;p67"/>
          <p:cNvSpPr txBox="1"/>
          <p:nvPr>
            <p:ph idx="2" type="subTitle"/>
          </p:nvPr>
        </p:nvSpPr>
        <p:spPr>
          <a:xfrm>
            <a:off x="3472350" y="3597225"/>
            <a:ext cx="2199300" cy="45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000"/>
              <a:buFont typeface="Caveat Brush"/>
              <a:buNone/>
              <a:defRPr sz="3000">
                <a:latin typeface="Caveat Brush"/>
                <a:ea typeface="Caveat Brush"/>
                <a:cs typeface="Caveat Brush"/>
                <a:sym typeface="Caveat Brush"/>
              </a:defRPr>
            </a:lvl1pPr>
            <a:lvl2pPr lvl="1" algn="l">
              <a:lnSpc>
                <a:spcPct val="100000"/>
              </a:lnSpc>
              <a:spcBef>
                <a:spcPts val="0"/>
              </a:spcBef>
              <a:spcAft>
                <a:spcPts val="0"/>
              </a:spcAft>
              <a:buSzPts val="1400"/>
              <a:buFont typeface="Caveat Brush"/>
              <a:buNone/>
              <a:defRPr>
                <a:latin typeface="Caveat Brush"/>
                <a:ea typeface="Caveat Brush"/>
                <a:cs typeface="Caveat Brush"/>
                <a:sym typeface="Caveat Brush"/>
              </a:defRPr>
            </a:lvl2pPr>
            <a:lvl3pPr lvl="2" algn="l">
              <a:lnSpc>
                <a:spcPct val="100000"/>
              </a:lnSpc>
              <a:spcBef>
                <a:spcPts val="0"/>
              </a:spcBef>
              <a:spcAft>
                <a:spcPts val="0"/>
              </a:spcAft>
              <a:buSzPts val="1400"/>
              <a:buFont typeface="Caveat Brush"/>
              <a:buNone/>
              <a:defRPr>
                <a:latin typeface="Caveat Brush"/>
                <a:ea typeface="Caveat Brush"/>
                <a:cs typeface="Caveat Brush"/>
                <a:sym typeface="Caveat Brush"/>
              </a:defRPr>
            </a:lvl3pPr>
            <a:lvl4pPr lvl="3" algn="l">
              <a:lnSpc>
                <a:spcPct val="100000"/>
              </a:lnSpc>
              <a:spcBef>
                <a:spcPts val="0"/>
              </a:spcBef>
              <a:spcAft>
                <a:spcPts val="0"/>
              </a:spcAft>
              <a:buSzPts val="1400"/>
              <a:buFont typeface="Caveat Brush"/>
              <a:buNone/>
              <a:defRPr>
                <a:latin typeface="Caveat Brush"/>
                <a:ea typeface="Caveat Brush"/>
                <a:cs typeface="Caveat Brush"/>
                <a:sym typeface="Caveat Brush"/>
              </a:defRPr>
            </a:lvl4pPr>
            <a:lvl5pPr lvl="4" algn="l">
              <a:lnSpc>
                <a:spcPct val="100000"/>
              </a:lnSpc>
              <a:spcBef>
                <a:spcPts val="0"/>
              </a:spcBef>
              <a:spcAft>
                <a:spcPts val="0"/>
              </a:spcAft>
              <a:buSzPts val="1400"/>
              <a:buFont typeface="Caveat Brush"/>
              <a:buNone/>
              <a:defRPr>
                <a:latin typeface="Caveat Brush"/>
                <a:ea typeface="Caveat Brush"/>
                <a:cs typeface="Caveat Brush"/>
                <a:sym typeface="Caveat Brush"/>
              </a:defRPr>
            </a:lvl5pPr>
            <a:lvl6pPr lvl="5" algn="l">
              <a:lnSpc>
                <a:spcPct val="100000"/>
              </a:lnSpc>
              <a:spcBef>
                <a:spcPts val="0"/>
              </a:spcBef>
              <a:spcAft>
                <a:spcPts val="0"/>
              </a:spcAft>
              <a:buSzPts val="1400"/>
              <a:buFont typeface="Caveat Brush"/>
              <a:buNone/>
              <a:defRPr>
                <a:latin typeface="Caveat Brush"/>
                <a:ea typeface="Caveat Brush"/>
                <a:cs typeface="Caveat Brush"/>
                <a:sym typeface="Caveat Brush"/>
              </a:defRPr>
            </a:lvl6pPr>
            <a:lvl7pPr lvl="6" algn="l">
              <a:lnSpc>
                <a:spcPct val="100000"/>
              </a:lnSpc>
              <a:spcBef>
                <a:spcPts val="0"/>
              </a:spcBef>
              <a:spcAft>
                <a:spcPts val="0"/>
              </a:spcAft>
              <a:buSzPts val="1400"/>
              <a:buFont typeface="Caveat Brush"/>
              <a:buNone/>
              <a:defRPr>
                <a:latin typeface="Caveat Brush"/>
                <a:ea typeface="Caveat Brush"/>
                <a:cs typeface="Caveat Brush"/>
                <a:sym typeface="Caveat Brush"/>
              </a:defRPr>
            </a:lvl7pPr>
            <a:lvl8pPr lvl="7" algn="l">
              <a:lnSpc>
                <a:spcPct val="100000"/>
              </a:lnSpc>
              <a:spcBef>
                <a:spcPts val="0"/>
              </a:spcBef>
              <a:spcAft>
                <a:spcPts val="0"/>
              </a:spcAft>
              <a:buSzPts val="1400"/>
              <a:buFont typeface="Caveat Brush"/>
              <a:buNone/>
              <a:defRPr>
                <a:latin typeface="Caveat Brush"/>
                <a:ea typeface="Caveat Brush"/>
                <a:cs typeface="Caveat Brush"/>
                <a:sym typeface="Caveat Brush"/>
              </a:defRPr>
            </a:lvl8pPr>
            <a:lvl9pPr lvl="8" algn="l">
              <a:lnSpc>
                <a:spcPct val="100000"/>
              </a:lnSpc>
              <a:spcBef>
                <a:spcPts val="0"/>
              </a:spcBef>
              <a:spcAft>
                <a:spcPts val="0"/>
              </a:spcAft>
              <a:buSzPts val="1400"/>
              <a:buFont typeface="Caveat Brush"/>
              <a:buNone/>
              <a:defRPr>
                <a:latin typeface="Caveat Brush"/>
                <a:ea typeface="Caveat Brush"/>
                <a:cs typeface="Caveat Brush"/>
                <a:sym typeface="Caveat Brush"/>
              </a:defRPr>
            </a:lvl9pPr>
          </a:lstStyle>
          <a:p/>
        </p:txBody>
      </p:sp>
      <p:sp>
        <p:nvSpPr>
          <p:cNvPr id="72" name="Google Shape;72;p67"/>
          <p:cNvSpPr txBox="1"/>
          <p:nvPr>
            <p:ph idx="3" type="subTitle"/>
          </p:nvPr>
        </p:nvSpPr>
        <p:spPr>
          <a:xfrm>
            <a:off x="720000" y="4107000"/>
            <a:ext cx="2199300" cy="490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 name="Google Shape;73;p67"/>
          <p:cNvSpPr txBox="1"/>
          <p:nvPr>
            <p:ph idx="4" type="subTitle"/>
          </p:nvPr>
        </p:nvSpPr>
        <p:spPr>
          <a:xfrm>
            <a:off x="3472350" y="4107000"/>
            <a:ext cx="2199300" cy="490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 name="Google Shape;74;p67"/>
          <p:cNvSpPr txBox="1"/>
          <p:nvPr>
            <p:ph idx="5" type="subTitle"/>
          </p:nvPr>
        </p:nvSpPr>
        <p:spPr>
          <a:xfrm>
            <a:off x="6224700" y="3597225"/>
            <a:ext cx="2199300" cy="45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000"/>
              <a:buFont typeface="Caveat Brush"/>
              <a:buNone/>
              <a:defRPr sz="3000">
                <a:latin typeface="Caveat Brush"/>
                <a:ea typeface="Caveat Brush"/>
                <a:cs typeface="Caveat Brush"/>
                <a:sym typeface="Caveat Brush"/>
              </a:defRPr>
            </a:lvl1pPr>
            <a:lvl2pPr lvl="1" algn="l">
              <a:lnSpc>
                <a:spcPct val="100000"/>
              </a:lnSpc>
              <a:spcBef>
                <a:spcPts val="0"/>
              </a:spcBef>
              <a:spcAft>
                <a:spcPts val="0"/>
              </a:spcAft>
              <a:buSzPts val="1400"/>
              <a:buFont typeface="Caveat Brush"/>
              <a:buNone/>
              <a:defRPr>
                <a:latin typeface="Caveat Brush"/>
                <a:ea typeface="Caveat Brush"/>
                <a:cs typeface="Caveat Brush"/>
                <a:sym typeface="Caveat Brush"/>
              </a:defRPr>
            </a:lvl2pPr>
            <a:lvl3pPr lvl="2" algn="l">
              <a:lnSpc>
                <a:spcPct val="100000"/>
              </a:lnSpc>
              <a:spcBef>
                <a:spcPts val="0"/>
              </a:spcBef>
              <a:spcAft>
                <a:spcPts val="0"/>
              </a:spcAft>
              <a:buSzPts val="1400"/>
              <a:buFont typeface="Caveat Brush"/>
              <a:buNone/>
              <a:defRPr>
                <a:latin typeface="Caveat Brush"/>
                <a:ea typeface="Caveat Brush"/>
                <a:cs typeface="Caveat Brush"/>
                <a:sym typeface="Caveat Brush"/>
              </a:defRPr>
            </a:lvl3pPr>
            <a:lvl4pPr lvl="3" algn="l">
              <a:lnSpc>
                <a:spcPct val="100000"/>
              </a:lnSpc>
              <a:spcBef>
                <a:spcPts val="0"/>
              </a:spcBef>
              <a:spcAft>
                <a:spcPts val="0"/>
              </a:spcAft>
              <a:buSzPts val="1400"/>
              <a:buFont typeface="Caveat Brush"/>
              <a:buNone/>
              <a:defRPr>
                <a:latin typeface="Caveat Brush"/>
                <a:ea typeface="Caveat Brush"/>
                <a:cs typeface="Caveat Brush"/>
                <a:sym typeface="Caveat Brush"/>
              </a:defRPr>
            </a:lvl4pPr>
            <a:lvl5pPr lvl="4" algn="l">
              <a:lnSpc>
                <a:spcPct val="100000"/>
              </a:lnSpc>
              <a:spcBef>
                <a:spcPts val="0"/>
              </a:spcBef>
              <a:spcAft>
                <a:spcPts val="0"/>
              </a:spcAft>
              <a:buSzPts val="1400"/>
              <a:buFont typeface="Caveat Brush"/>
              <a:buNone/>
              <a:defRPr>
                <a:latin typeface="Caveat Brush"/>
                <a:ea typeface="Caveat Brush"/>
                <a:cs typeface="Caveat Brush"/>
                <a:sym typeface="Caveat Brush"/>
              </a:defRPr>
            </a:lvl5pPr>
            <a:lvl6pPr lvl="5" algn="l">
              <a:lnSpc>
                <a:spcPct val="100000"/>
              </a:lnSpc>
              <a:spcBef>
                <a:spcPts val="0"/>
              </a:spcBef>
              <a:spcAft>
                <a:spcPts val="0"/>
              </a:spcAft>
              <a:buSzPts val="1400"/>
              <a:buFont typeface="Caveat Brush"/>
              <a:buNone/>
              <a:defRPr>
                <a:latin typeface="Caveat Brush"/>
                <a:ea typeface="Caveat Brush"/>
                <a:cs typeface="Caveat Brush"/>
                <a:sym typeface="Caveat Brush"/>
              </a:defRPr>
            </a:lvl6pPr>
            <a:lvl7pPr lvl="6" algn="l">
              <a:lnSpc>
                <a:spcPct val="100000"/>
              </a:lnSpc>
              <a:spcBef>
                <a:spcPts val="0"/>
              </a:spcBef>
              <a:spcAft>
                <a:spcPts val="0"/>
              </a:spcAft>
              <a:buSzPts val="1400"/>
              <a:buFont typeface="Caveat Brush"/>
              <a:buNone/>
              <a:defRPr>
                <a:latin typeface="Caveat Brush"/>
                <a:ea typeface="Caveat Brush"/>
                <a:cs typeface="Caveat Brush"/>
                <a:sym typeface="Caveat Brush"/>
              </a:defRPr>
            </a:lvl7pPr>
            <a:lvl8pPr lvl="7" algn="l">
              <a:lnSpc>
                <a:spcPct val="100000"/>
              </a:lnSpc>
              <a:spcBef>
                <a:spcPts val="0"/>
              </a:spcBef>
              <a:spcAft>
                <a:spcPts val="0"/>
              </a:spcAft>
              <a:buSzPts val="1400"/>
              <a:buFont typeface="Caveat Brush"/>
              <a:buNone/>
              <a:defRPr>
                <a:latin typeface="Caveat Brush"/>
                <a:ea typeface="Caveat Brush"/>
                <a:cs typeface="Caveat Brush"/>
                <a:sym typeface="Caveat Brush"/>
              </a:defRPr>
            </a:lvl8pPr>
            <a:lvl9pPr lvl="8" algn="l">
              <a:lnSpc>
                <a:spcPct val="100000"/>
              </a:lnSpc>
              <a:spcBef>
                <a:spcPts val="0"/>
              </a:spcBef>
              <a:spcAft>
                <a:spcPts val="0"/>
              </a:spcAft>
              <a:buSzPts val="1400"/>
              <a:buFont typeface="Caveat Brush"/>
              <a:buNone/>
              <a:defRPr>
                <a:latin typeface="Caveat Brush"/>
                <a:ea typeface="Caveat Brush"/>
                <a:cs typeface="Caveat Brush"/>
                <a:sym typeface="Caveat Brush"/>
              </a:defRPr>
            </a:lvl9pPr>
          </a:lstStyle>
          <a:p/>
        </p:txBody>
      </p:sp>
      <p:sp>
        <p:nvSpPr>
          <p:cNvPr id="75" name="Google Shape;75;p67"/>
          <p:cNvSpPr txBox="1"/>
          <p:nvPr>
            <p:ph idx="6" type="subTitle"/>
          </p:nvPr>
        </p:nvSpPr>
        <p:spPr>
          <a:xfrm>
            <a:off x="6224700" y="4107000"/>
            <a:ext cx="2199300" cy="490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67"/>
          <p:cNvSpPr txBox="1"/>
          <p:nvPr>
            <p:ph idx="7" type="subTitle"/>
          </p:nvPr>
        </p:nvSpPr>
        <p:spPr>
          <a:xfrm>
            <a:off x="720000" y="1851825"/>
            <a:ext cx="2199300" cy="45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000"/>
              <a:buFont typeface="Caveat Brush"/>
              <a:buNone/>
              <a:defRPr sz="3000">
                <a:latin typeface="Caveat Brush"/>
                <a:ea typeface="Caveat Brush"/>
                <a:cs typeface="Caveat Brush"/>
                <a:sym typeface="Caveat Brush"/>
              </a:defRPr>
            </a:lvl1pPr>
            <a:lvl2pPr lvl="1" algn="l">
              <a:lnSpc>
                <a:spcPct val="100000"/>
              </a:lnSpc>
              <a:spcBef>
                <a:spcPts val="0"/>
              </a:spcBef>
              <a:spcAft>
                <a:spcPts val="0"/>
              </a:spcAft>
              <a:buSzPts val="1400"/>
              <a:buFont typeface="Caveat Brush"/>
              <a:buNone/>
              <a:defRPr>
                <a:latin typeface="Caveat Brush"/>
                <a:ea typeface="Caveat Brush"/>
                <a:cs typeface="Caveat Brush"/>
                <a:sym typeface="Caveat Brush"/>
              </a:defRPr>
            </a:lvl2pPr>
            <a:lvl3pPr lvl="2" algn="l">
              <a:lnSpc>
                <a:spcPct val="100000"/>
              </a:lnSpc>
              <a:spcBef>
                <a:spcPts val="0"/>
              </a:spcBef>
              <a:spcAft>
                <a:spcPts val="0"/>
              </a:spcAft>
              <a:buSzPts val="1400"/>
              <a:buFont typeface="Caveat Brush"/>
              <a:buNone/>
              <a:defRPr>
                <a:latin typeface="Caveat Brush"/>
                <a:ea typeface="Caveat Brush"/>
                <a:cs typeface="Caveat Brush"/>
                <a:sym typeface="Caveat Brush"/>
              </a:defRPr>
            </a:lvl3pPr>
            <a:lvl4pPr lvl="3" algn="l">
              <a:lnSpc>
                <a:spcPct val="100000"/>
              </a:lnSpc>
              <a:spcBef>
                <a:spcPts val="0"/>
              </a:spcBef>
              <a:spcAft>
                <a:spcPts val="0"/>
              </a:spcAft>
              <a:buSzPts val="1400"/>
              <a:buFont typeface="Caveat Brush"/>
              <a:buNone/>
              <a:defRPr>
                <a:latin typeface="Caveat Brush"/>
                <a:ea typeface="Caveat Brush"/>
                <a:cs typeface="Caveat Brush"/>
                <a:sym typeface="Caveat Brush"/>
              </a:defRPr>
            </a:lvl4pPr>
            <a:lvl5pPr lvl="4" algn="l">
              <a:lnSpc>
                <a:spcPct val="100000"/>
              </a:lnSpc>
              <a:spcBef>
                <a:spcPts val="0"/>
              </a:spcBef>
              <a:spcAft>
                <a:spcPts val="0"/>
              </a:spcAft>
              <a:buSzPts val="1400"/>
              <a:buFont typeface="Caveat Brush"/>
              <a:buNone/>
              <a:defRPr>
                <a:latin typeface="Caveat Brush"/>
                <a:ea typeface="Caveat Brush"/>
                <a:cs typeface="Caveat Brush"/>
                <a:sym typeface="Caveat Brush"/>
              </a:defRPr>
            </a:lvl5pPr>
            <a:lvl6pPr lvl="5" algn="l">
              <a:lnSpc>
                <a:spcPct val="100000"/>
              </a:lnSpc>
              <a:spcBef>
                <a:spcPts val="0"/>
              </a:spcBef>
              <a:spcAft>
                <a:spcPts val="0"/>
              </a:spcAft>
              <a:buSzPts val="1400"/>
              <a:buFont typeface="Caveat Brush"/>
              <a:buNone/>
              <a:defRPr>
                <a:latin typeface="Caveat Brush"/>
                <a:ea typeface="Caveat Brush"/>
                <a:cs typeface="Caveat Brush"/>
                <a:sym typeface="Caveat Brush"/>
              </a:defRPr>
            </a:lvl6pPr>
            <a:lvl7pPr lvl="6" algn="l">
              <a:lnSpc>
                <a:spcPct val="100000"/>
              </a:lnSpc>
              <a:spcBef>
                <a:spcPts val="0"/>
              </a:spcBef>
              <a:spcAft>
                <a:spcPts val="0"/>
              </a:spcAft>
              <a:buSzPts val="1400"/>
              <a:buFont typeface="Caveat Brush"/>
              <a:buNone/>
              <a:defRPr>
                <a:latin typeface="Caveat Brush"/>
                <a:ea typeface="Caveat Brush"/>
                <a:cs typeface="Caveat Brush"/>
                <a:sym typeface="Caveat Brush"/>
              </a:defRPr>
            </a:lvl7pPr>
            <a:lvl8pPr lvl="7" algn="l">
              <a:lnSpc>
                <a:spcPct val="100000"/>
              </a:lnSpc>
              <a:spcBef>
                <a:spcPts val="0"/>
              </a:spcBef>
              <a:spcAft>
                <a:spcPts val="0"/>
              </a:spcAft>
              <a:buSzPts val="1400"/>
              <a:buFont typeface="Caveat Brush"/>
              <a:buNone/>
              <a:defRPr>
                <a:latin typeface="Caveat Brush"/>
                <a:ea typeface="Caveat Brush"/>
                <a:cs typeface="Caveat Brush"/>
                <a:sym typeface="Caveat Brush"/>
              </a:defRPr>
            </a:lvl8pPr>
            <a:lvl9pPr lvl="8" algn="l">
              <a:lnSpc>
                <a:spcPct val="100000"/>
              </a:lnSpc>
              <a:spcBef>
                <a:spcPts val="0"/>
              </a:spcBef>
              <a:spcAft>
                <a:spcPts val="0"/>
              </a:spcAft>
              <a:buSzPts val="1400"/>
              <a:buFont typeface="Caveat Brush"/>
              <a:buNone/>
              <a:defRPr>
                <a:latin typeface="Caveat Brush"/>
                <a:ea typeface="Caveat Brush"/>
                <a:cs typeface="Caveat Brush"/>
                <a:sym typeface="Caveat Brush"/>
              </a:defRPr>
            </a:lvl9pPr>
          </a:lstStyle>
          <a:p/>
        </p:txBody>
      </p:sp>
      <p:sp>
        <p:nvSpPr>
          <p:cNvPr id="77" name="Google Shape;77;p67"/>
          <p:cNvSpPr txBox="1"/>
          <p:nvPr>
            <p:ph idx="8" type="subTitle"/>
          </p:nvPr>
        </p:nvSpPr>
        <p:spPr>
          <a:xfrm>
            <a:off x="3472350" y="1851825"/>
            <a:ext cx="2199300" cy="45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000"/>
              <a:buFont typeface="Caveat Brush"/>
              <a:buNone/>
              <a:defRPr sz="3000">
                <a:latin typeface="Caveat Brush"/>
                <a:ea typeface="Caveat Brush"/>
                <a:cs typeface="Caveat Brush"/>
                <a:sym typeface="Caveat Brush"/>
              </a:defRPr>
            </a:lvl1pPr>
            <a:lvl2pPr lvl="1" algn="l">
              <a:lnSpc>
                <a:spcPct val="100000"/>
              </a:lnSpc>
              <a:spcBef>
                <a:spcPts val="0"/>
              </a:spcBef>
              <a:spcAft>
                <a:spcPts val="0"/>
              </a:spcAft>
              <a:buSzPts val="1400"/>
              <a:buFont typeface="Caveat Brush"/>
              <a:buNone/>
              <a:defRPr>
                <a:latin typeface="Caveat Brush"/>
                <a:ea typeface="Caveat Brush"/>
                <a:cs typeface="Caveat Brush"/>
                <a:sym typeface="Caveat Brush"/>
              </a:defRPr>
            </a:lvl2pPr>
            <a:lvl3pPr lvl="2" algn="l">
              <a:lnSpc>
                <a:spcPct val="100000"/>
              </a:lnSpc>
              <a:spcBef>
                <a:spcPts val="0"/>
              </a:spcBef>
              <a:spcAft>
                <a:spcPts val="0"/>
              </a:spcAft>
              <a:buSzPts val="1400"/>
              <a:buFont typeface="Caveat Brush"/>
              <a:buNone/>
              <a:defRPr>
                <a:latin typeface="Caveat Brush"/>
                <a:ea typeface="Caveat Brush"/>
                <a:cs typeface="Caveat Brush"/>
                <a:sym typeface="Caveat Brush"/>
              </a:defRPr>
            </a:lvl3pPr>
            <a:lvl4pPr lvl="3" algn="l">
              <a:lnSpc>
                <a:spcPct val="100000"/>
              </a:lnSpc>
              <a:spcBef>
                <a:spcPts val="0"/>
              </a:spcBef>
              <a:spcAft>
                <a:spcPts val="0"/>
              </a:spcAft>
              <a:buSzPts val="1400"/>
              <a:buFont typeface="Caveat Brush"/>
              <a:buNone/>
              <a:defRPr>
                <a:latin typeface="Caveat Brush"/>
                <a:ea typeface="Caveat Brush"/>
                <a:cs typeface="Caveat Brush"/>
                <a:sym typeface="Caveat Brush"/>
              </a:defRPr>
            </a:lvl4pPr>
            <a:lvl5pPr lvl="4" algn="l">
              <a:lnSpc>
                <a:spcPct val="100000"/>
              </a:lnSpc>
              <a:spcBef>
                <a:spcPts val="0"/>
              </a:spcBef>
              <a:spcAft>
                <a:spcPts val="0"/>
              </a:spcAft>
              <a:buSzPts val="1400"/>
              <a:buFont typeface="Caveat Brush"/>
              <a:buNone/>
              <a:defRPr>
                <a:latin typeface="Caveat Brush"/>
                <a:ea typeface="Caveat Brush"/>
                <a:cs typeface="Caveat Brush"/>
                <a:sym typeface="Caveat Brush"/>
              </a:defRPr>
            </a:lvl5pPr>
            <a:lvl6pPr lvl="5" algn="l">
              <a:lnSpc>
                <a:spcPct val="100000"/>
              </a:lnSpc>
              <a:spcBef>
                <a:spcPts val="0"/>
              </a:spcBef>
              <a:spcAft>
                <a:spcPts val="0"/>
              </a:spcAft>
              <a:buSzPts val="1400"/>
              <a:buFont typeface="Caveat Brush"/>
              <a:buNone/>
              <a:defRPr>
                <a:latin typeface="Caveat Brush"/>
                <a:ea typeface="Caveat Brush"/>
                <a:cs typeface="Caveat Brush"/>
                <a:sym typeface="Caveat Brush"/>
              </a:defRPr>
            </a:lvl6pPr>
            <a:lvl7pPr lvl="6" algn="l">
              <a:lnSpc>
                <a:spcPct val="100000"/>
              </a:lnSpc>
              <a:spcBef>
                <a:spcPts val="0"/>
              </a:spcBef>
              <a:spcAft>
                <a:spcPts val="0"/>
              </a:spcAft>
              <a:buSzPts val="1400"/>
              <a:buFont typeface="Caveat Brush"/>
              <a:buNone/>
              <a:defRPr>
                <a:latin typeface="Caveat Brush"/>
                <a:ea typeface="Caveat Brush"/>
                <a:cs typeface="Caveat Brush"/>
                <a:sym typeface="Caveat Brush"/>
              </a:defRPr>
            </a:lvl7pPr>
            <a:lvl8pPr lvl="7" algn="l">
              <a:lnSpc>
                <a:spcPct val="100000"/>
              </a:lnSpc>
              <a:spcBef>
                <a:spcPts val="0"/>
              </a:spcBef>
              <a:spcAft>
                <a:spcPts val="0"/>
              </a:spcAft>
              <a:buSzPts val="1400"/>
              <a:buFont typeface="Caveat Brush"/>
              <a:buNone/>
              <a:defRPr>
                <a:latin typeface="Caveat Brush"/>
                <a:ea typeface="Caveat Brush"/>
                <a:cs typeface="Caveat Brush"/>
                <a:sym typeface="Caveat Brush"/>
              </a:defRPr>
            </a:lvl8pPr>
            <a:lvl9pPr lvl="8" algn="l">
              <a:lnSpc>
                <a:spcPct val="100000"/>
              </a:lnSpc>
              <a:spcBef>
                <a:spcPts val="0"/>
              </a:spcBef>
              <a:spcAft>
                <a:spcPts val="0"/>
              </a:spcAft>
              <a:buSzPts val="1400"/>
              <a:buFont typeface="Caveat Brush"/>
              <a:buNone/>
              <a:defRPr>
                <a:latin typeface="Caveat Brush"/>
                <a:ea typeface="Caveat Brush"/>
                <a:cs typeface="Caveat Brush"/>
                <a:sym typeface="Caveat Brush"/>
              </a:defRPr>
            </a:lvl9pPr>
          </a:lstStyle>
          <a:p/>
        </p:txBody>
      </p:sp>
      <p:sp>
        <p:nvSpPr>
          <p:cNvPr id="78" name="Google Shape;78;p67"/>
          <p:cNvSpPr txBox="1"/>
          <p:nvPr>
            <p:ph idx="9" type="subTitle"/>
          </p:nvPr>
        </p:nvSpPr>
        <p:spPr>
          <a:xfrm>
            <a:off x="720000" y="2361600"/>
            <a:ext cx="2199300" cy="490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9" name="Google Shape;79;p67"/>
          <p:cNvSpPr txBox="1"/>
          <p:nvPr>
            <p:ph idx="13" type="subTitle"/>
          </p:nvPr>
        </p:nvSpPr>
        <p:spPr>
          <a:xfrm>
            <a:off x="3472350" y="2361600"/>
            <a:ext cx="2199300" cy="490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0" name="Google Shape;80;p67"/>
          <p:cNvSpPr txBox="1"/>
          <p:nvPr>
            <p:ph idx="14" type="subTitle"/>
          </p:nvPr>
        </p:nvSpPr>
        <p:spPr>
          <a:xfrm>
            <a:off x="6224700" y="1851825"/>
            <a:ext cx="2199300" cy="45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000"/>
              <a:buFont typeface="Caveat Brush"/>
              <a:buNone/>
              <a:defRPr sz="3000">
                <a:latin typeface="Caveat Brush"/>
                <a:ea typeface="Caveat Brush"/>
                <a:cs typeface="Caveat Brush"/>
                <a:sym typeface="Caveat Brush"/>
              </a:defRPr>
            </a:lvl1pPr>
            <a:lvl2pPr lvl="1" algn="l">
              <a:lnSpc>
                <a:spcPct val="100000"/>
              </a:lnSpc>
              <a:spcBef>
                <a:spcPts val="0"/>
              </a:spcBef>
              <a:spcAft>
                <a:spcPts val="0"/>
              </a:spcAft>
              <a:buSzPts val="1400"/>
              <a:buFont typeface="Caveat Brush"/>
              <a:buNone/>
              <a:defRPr>
                <a:latin typeface="Caveat Brush"/>
                <a:ea typeface="Caveat Brush"/>
                <a:cs typeface="Caveat Brush"/>
                <a:sym typeface="Caveat Brush"/>
              </a:defRPr>
            </a:lvl2pPr>
            <a:lvl3pPr lvl="2" algn="l">
              <a:lnSpc>
                <a:spcPct val="100000"/>
              </a:lnSpc>
              <a:spcBef>
                <a:spcPts val="0"/>
              </a:spcBef>
              <a:spcAft>
                <a:spcPts val="0"/>
              </a:spcAft>
              <a:buSzPts val="1400"/>
              <a:buFont typeface="Caveat Brush"/>
              <a:buNone/>
              <a:defRPr>
                <a:latin typeface="Caveat Brush"/>
                <a:ea typeface="Caveat Brush"/>
                <a:cs typeface="Caveat Brush"/>
                <a:sym typeface="Caveat Brush"/>
              </a:defRPr>
            </a:lvl3pPr>
            <a:lvl4pPr lvl="3" algn="l">
              <a:lnSpc>
                <a:spcPct val="100000"/>
              </a:lnSpc>
              <a:spcBef>
                <a:spcPts val="0"/>
              </a:spcBef>
              <a:spcAft>
                <a:spcPts val="0"/>
              </a:spcAft>
              <a:buSzPts val="1400"/>
              <a:buFont typeface="Caveat Brush"/>
              <a:buNone/>
              <a:defRPr>
                <a:latin typeface="Caveat Brush"/>
                <a:ea typeface="Caveat Brush"/>
                <a:cs typeface="Caveat Brush"/>
                <a:sym typeface="Caveat Brush"/>
              </a:defRPr>
            </a:lvl4pPr>
            <a:lvl5pPr lvl="4" algn="l">
              <a:lnSpc>
                <a:spcPct val="100000"/>
              </a:lnSpc>
              <a:spcBef>
                <a:spcPts val="0"/>
              </a:spcBef>
              <a:spcAft>
                <a:spcPts val="0"/>
              </a:spcAft>
              <a:buSzPts val="1400"/>
              <a:buFont typeface="Caveat Brush"/>
              <a:buNone/>
              <a:defRPr>
                <a:latin typeface="Caveat Brush"/>
                <a:ea typeface="Caveat Brush"/>
                <a:cs typeface="Caveat Brush"/>
                <a:sym typeface="Caveat Brush"/>
              </a:defRPr>
            </a:lvl5pPr>
            <a:lvl6pPr lvl="5" algn="l">
              <a:lnSpc>
                <a:spcPct val="100000"/>
              </a:lnSpc>
              <a:spcBef>
                <a:spcPts val="0"/>
              </a:spcBef>
              <a:spcAft>
                <a:spcPts val="0"/>
              </a:spcAft>
              <a:buSzPts val="1400"/>
              <a:buFont typeface="Caveat Brush"/>
              <a:buNone/>
              <a:defRPr>
                <a:latin typeface="Caveat Brush"/>
                <a:ea typeface="Caveat Brush"/>
                <a:cs typeface="Caveat Brush"/>
                <a:sym typeface="Caveat Brush"/>
              </a:defRPr>
            </a:lvl6pPr>
            <a:lvl7pPr lvl="6" algn="l">
              <a:lnSpc>
                <a:spcPct val="100000"/>
              </a:lnSpc>
              <a:spcBef>
                <a:spcPts val="0"/>
              </a:spcBef>
              <a:spcAft>
                <a:spcPts val="0"/>
              </a:spcAft>
              <a:buSzPts val="1400"/>
              <a:buFont typeface="Caveat Brush"/>
              <a:buNone/>
              <a:defRPr>
                <a:latin typeface="Caveat Brush"/>
                <a:ea typeface="Caveat Brush"/>
                <a:cs typeface="Caveat Brush"/>
                <a:sym typeface="Caveat Brush"/>
              </a:defRPr>
            </a:lvl7pPr>
            <a:lvl8pPr lvl="7" algn="l">
              <a:lnSpc>
                <a:spcPct val="100000"/>
              </a:lnSpc>
              <a:spcBef>
                <a:spcPts val="0"/>
              </a:spcBef>
              <a:spcAft>
                <a:spcPts val="0"/>
              </a:spcAft>
              <a:buSzPts val="1400"/>
              <a:buFont typeface="Caveat Brush"/>
              <a:buNone/>
              <a:defRPr>
                <a:latin typeface="Caveat Brush"/>
                <a:ea typeface="Caveat Brush"/>
                <a:cs typeface="Caveat Brush"/>
                <a:sym typeface="Caveat Brush"/>
              </a:defRPr>
            </a:lvl8pPr>
            <a:lvl9pPr lvl="8" algn="l">
              <a:lnSpc>
                <a:spcPct val="100000"/>
              </a:lnSpc>
              <a:spcBef>
                <a:spcPts val="0"/>
              </a:spcBef>
              <a:spcAft>
                <a:spcPts val="0"/>
              </a:spcAft>
              <a:buSzPts val="1400"/>
              <a:buFont typeface="Caveat Brush"/>
              <a:buNone/>
              <a:defRPr>
                <a:latin typeface="Caveat Brush"/>
                <a:ea typeface="Caveat Brush"/>
                <a:cs typeface="Caveat Brush"/>
                <a:sym typeface="Caveat Brush"/>
              </a:defRPr>
            </a:lvl9pPr>
          </a:lstStyle>
          <a:p/>
        </p:txBody>
      </p:sp>
      <p:sp>
        <p:nvSpPr>
          <p:cNvPr id="81" name="Google Shape;81;p67"/>
          <p:cNvSpPr txBox="1"/>
          <p:nvPr>
            <p:ph idx="15" type="subTitle"/>
          </p:nvPr>
        </p:nvSpPr>
        <p:spPr>
          <a:xfrm>
            <a:off x="6224700" y="2361600"/>
            <a:ext cx="2199300" cy="490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3">
    <p:bg>
      <p:bgPr>
        <a:blipFill>
          <a:blip r:embed="rId2">
            <a:alphaModFix/>
          </a:blip>
          <a:stretch>
            <a:fillRect/>
          </a:stretch>
        </a:blipFill>
      </p:bgPr>
    </p:bg>
    <p:spTree>
      <p:nvGrpSpPr>
        <p:cNvPr id="82" name="Shape 82"/>
        <p:cNvGrpSpPr/>
        <p:nvPr/>
      </p:nvGrpSpPr>
      <p:grpSpPr>
        <a:xfrm>
          <a:off x="0" y="0"/>
          <a:ext cx="0" cy="0"/>
          <a:chOff x="0" y="0"/>
          <a:chExt cx="0" cy="0"/>
        </a:xfrm>
      </p:grpSpPr>
      <p:sp>
        <p:nvSpPr>
          <p:cNvPr id="83" name="Google Shape;83;p68"/>
          <p:cNvSpPr txBox="1"/>
          <p:nvPr>
            <p:ph type="title"/>
          </p:nvPr>
        </p:nvSpPr>
        <p:spPr>
          <a:xfrm>
            <a:off x="729263" y="1482300"/>
            <a:ext cx="2052600" cy="665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5000"/>
              <a:buNone/>
              <a:defRPr sz="5000"/>
            </a:lvl1pPr>
            <a:lvl2pPr lvl="1" algn="r">
              <a:lnSpc>
                <a:spcPct val="100000"/>
              </a:lnSpc>
              <a:spcBef>
                <a:spcPts val="0"/>
              </a:spcBef>
              <a:spcAft>
                <a:spcPts val="0"/>
              </a:spcAft>
              <a:buSzPts val="5000"/>
              <a:buNone/>
              <a:defRPr sz="5000"/>
            </a:lvl2pPr>
            <a:lvl3pPr lvl="2" algn="r">
              <a:lnSpc>
                <a:spcPct val="100000"/>
              </a:lnSpc>
              <a:spcBef>
                <a:spcPts val="0"/>
              </a:spcBef>
              <a:spcAft>
                <a:spcPts val="0"/>
              </a:spcAft>
              <a:buSzPts val="5000"/>
              <a:buNone/>
              <a:defRPr sz="5000"/>
            </a:lvl3pPr>
            <a:lvl4pPr lvl="3" algn="r">
              <a:lnSpc>
                <a:spcPct val="100000"/>
              </a:lnSpc>
              <a:spcBef>
                <a:spcPts val="0"/>
              </a:spcBef>
              <a:spcAft>
                <a:spcPts val="0"/>
              </a:spcAft>
              <a:buSzPts val="5000"/>
              <a:buNone/>
              <a:defRPr sz="5000"/>
            </a:lvl4pPr>
            <a:lvl5pPr lvl="4" algn="r">
              <a:lnSpc>
                <a:spcPct val="100000"/>
              </a:lnSpc>
              <a:spcBef>
                <a:spcPts val="0"/>
              </a:spcBef>
              <a:spcAft>
                <a:spcPts val="0"/>
              </a:spcAft>
              <a:buSzPts val="5000"/>
              <a:buNone/>
              <a:defRPr sz="5000"/>
            </a:lvl5pPr>
            <a:lvl6pPr lvl="5" algn="r">
              <a:lnSpc>
                <a:spcPct val="100000"/>
              </a:lnSpc>
              <a:spcBef>
                <a:spcPts val="0"/>
              </a:spcBef>
              <a:spcAft>
                <a:spcPts val="0"/>
              </a:spcAft>
              <a:buSzPts val="5000"/>
              <a:buNone/>
              <a:defRPr sz="5000"/>
            </a:lvl6pPr>
            <a:lvl7pPr lvl="6" algn="r">
              <a:lnSpc>
                <a:spcPct val="100000"/>
              </a:lnSpc>
              <a:spcBef>
                <a:spcPts val="0"/>
              </a:spcBef>
              <a:spcAft>
                <a:spcPts val="0"/>
              </a:spcAft>
              <a:buSzPts val="5000"/>
              <a:buNone/>
              <a:defRPr sz="5000"/>
            </a:lvl7pPr>
            <a:lvl8pPr lvl="7" algn="r">
              <a:lnSpc>
                <a:spcPct val="100000"/>
              </a:lnSpc>
              <a:spcBef>
                <a:spcPts val="0"/>
              </a:spcBef>
              <a:spcAft>
                <a:spcPts val="0"/>
              </a:spcAft>
              <a:buSzPts val="5000"/>
              <a:buNone/>
              <a:defRPr sz="5000"/>
            </a:lvl8pPr>
            <a:lvl9pPr lvl="8" algn="r">
              <a:lnSpc>
                <a:spcPct val="100000"/>
              </a:lnSpc>
              <a:spcBef>
                <a:spcPts val="0"/>
              </a:spcBef>
              <a:spcAft>
                <a:spcPts val="0"/>
              </a:spcAft>
              <a:buSzPts val="5000"/>
              <a:buNone/>
              <a:defRPr sz="5000"/>
            </a:lvl9pPr>
          </a:lstStyle>
          <a:p/>
        </p:txBody>
      </p:sp>
      <p:sp>
        <p:nvSpPr>
          <p:cNvPr id="84" name="Google Shape;84;p68"/>
          <p:cNvSpPr txBox="1"/>
          <p:nvPr>
            <p:ph idx="2" type="title"/>
          </p:nvPr>
        </p:nvSpPr>
        <p:spPr>
          <a:xfrm>
            <a:off x="720000" y="540000"/>
            <a:ext cx="7704000" cy="57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0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85" name="Google Shape;85;p68"/>
          <p:cNvSpPr txBox="1"/>
          <p:nvPr>
            <p:ph idx="1" type="subTitle"/>
          </p:nvPr>
        </p:nvSpPr>
        <p:spPr>
          <a:xfrm>
            <a:off x="729263" y="2209725"/>
            <a:ext cx="2052600" cy="361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Font typeface="Caveat Brush"/>
              <a:buNone/>
              <a:defRPr sz="3000">
                <a:latin typeface="Caveat Brush"/>
                <a:ea typeface="Caveat Brush"/>
                <a:cs typeface="Caveat Brush"/>
                <a:sym typeface="Caveat Brush"/>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6" name="Google Shape;86;p68"/>
          <p:cNvSpPr txBox="1"/>
          <p:nvPr>
            <p:ph idx="3" type="subTitle"/>
          </p:nvPr>
        </p:nvSpPr>
        <p:spPr>
          <a:xfrm>
            <a:off x="729275" y="2632650"/>
            <a:ext cx="2052600" cy="498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7" name="Google Shape;87;p68"/>
          <p:cNvSpPr txBox="1"/>
          <p:nvPr>
            <p:ph idx="4" type="title"/>
          </p:nvPr>
        </p:nvSpPr>
        <p:spPr>
          <a:xfrm>
            <a:off x="3554963" y="3007100"/>
            <a:ext cx="2052600" cy="665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5000"/>
              <a:buNone/>
              <a:defRPr sz="5000"/>
            </a:lvl1pPr>
            <a:lvl2pPr lvl="1" algn="r">
              <a:lnSpc>
                <a:spcPct val="100000"/>
              </a:lnSpc>
              <a:spcBef>
                <a:spcPts val="0"/>
              </a:spcBef>
              <a:spcAft>
                <a:spcPts val="0"/>
              </a:spcAft>
              <a:buSzPts val="5000"/>
              <a:buNone/>
              <a:defRPr sz="5000"/>
            </a:lvl2pPr>
            <a:lvl3pPr lvl="2" algn="r">
              <a:lnSpc>
                <a:spcPct val="100000"/>
              </a:lnSpc>
              <a:spcBef>
                <a:spcPts val="0"/>
              </a:spcBef>
              <a:spcAft>
                <a:spcPts val="0"/>
              </a:spcAft>
              <a:buSzPts val="5000"/>
              <a:buNone/>
              <a:defRPr sz="5000"/>
            </a:lvl3pPr>
            <a:lvl4pPr lvl="3" algn="r">
              <a:lnSpc>
                <a:spcPct val="100000"/>
              </a:lnSpc>
              <a:spcBef>
                <a:spcPts val="0"/>
              </a:spcBef>
              <a:spcAft>
                <a:spcPts val="0"/>
              </a:spcAft>
              <a:buSzPts val="5000"/>
              <a:buNone/>
              <a:defRPr sz="5000"/>
            </a:lvl4pPr>
            <a:lvl5pPr lvl="4" algn="r">
              <a:lnSpc>
                <a:spcPct val="100000"/>
              </a:lnSpc>
              <a:spcBef>
                <a:spcPts val="0"/>
              </a:spcBef>
              <a:spcAft>
                <a:spcPts val="0"/>
              </a:spcAft>
              <a:buSzPts val="5000"/>
              <a:buNone/>
              <a:defRPr sz="5000"/>
            </a:lvl5pPr>
            <a:lvl6pPr lvl="5" algn="r">
              <a:lnSpc>
                <a:spcPct val="100000"/>
              </a:lnSpc>
              <a:spcBef>
                <a:spcPts val="0"/>
              </a:spcBef>
              <a:spcAft>
                <a:spcPts val="0"/>
              </a:spcAft>
              <a:buSzPts val="5000"/>
              <a:buNone/>
              <a:defRPr sz="5000"/>
            </a:lvl6pPr>
            <a:lvl7pPr lvl="6" algn="r">
              <a:lnSpc>
                <a:spcPct val="100000"/>
              </a:lnSpc>
              <a:spcBef>
                <a:spcPts val="0"/>
              </a:spcBef>
              <a:spcAft>
                <a:spcPts val="0"/>
              </a:spcAft>
              <a:buSzPts val="5000"/>
              <a:buNone/>
              <a:defRPr sz="5000"/>
            </a:lvl7pPr>
            <a:lvl8pPr lvl="7" algn="r">
              <a:lnSpc>
                <a:spcPct val="100000"/>
              </a:lnSpc>
              <a:spcBef>
                <a:spcPts val="0"/>
              </a:spcBef>
              <a:spcAft>
                <a:spcPts val="0"/>
              </a:spcAft>
              <a:buSzPts val="5000"/>
              <a:buNone/>
              <a:defRPr sz="5000"/>
            </a:lvl8pPr>
            <a:lvl9pPr lvl="8" algn="r">
              <a:lnSpc>
                <a:spcPct val="100000"/>
              </a:lnSpc>
              <a:spcBef>
                <a:spcPts val="0"/>
              </a:spcBef>
              <a:spcAft>
                <a:spcPts val="0"/>
              </a:spcAft>
              <a:buSzPts val="5000"/>
              <a:buNone/>
              <a:defRPr sz="5000"/>
            </a:lvl9pPr>
          </a:lstStyle>
          <a:p/>
        </p:txBody>
      </p:sp>
      <p:sp>
        <p:nvSpPr>
          <p:cNvPr id="88" name="Google Shape;88;p68"/>
          <p:cNvSpPr txBox="1"/>
          <p:nvPr>
            <p:ph idx="5" type="subTitle"/>
          </p:nvPr>
        </p:nvSpPr>
        <p:spPr>
          <a:xfrm>
            <a:off x="3554963" y="3734525"/>
            <a:ext cx="2052600" cy="361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Font typeface="Caveat Brush"/>
              <a:buNone/>
              <a:defRPr sz="3000">
                <a:latin typeface="Caveat Brush"/>
                <a:ea typeface="Caveat Brush"/>
                <a:cs typeface="Caveat Brush"/>
                <a:sym typeface="Caveat Brush"/>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9" name="Google Shape;89;p68"/>
          <p:cNvSpPr txBox="1"/>
          <p:nvPr>
            <p:ph idx="6" type="subTitle"/>
          </p:nvPr>
        </p:nvSpPr>
        <p:spPr>
          <a:xfrm>
            <a:off x="3554963" y="4157450"/>
            <a:ext cx="2052600" cy="446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0" name="Google Shape;90;p68"/>
          <p:cNvSpPr txBox="1"/>
          <p:nvPr>
            <p:ph idx="7" type="title"/>
          </p:nvPr>
        </p:nvSpPr>
        <p:spPr>
          <a:xfrm>
            <a:off x="6362138" y="1528800"/>
            <a:ext cx="2052600" cy="665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5000"/>
              <a:buNone/>
              <a:defRPr sz="5000"/>
            </a:lvl1pPr>
            <a:lvl2pPr lvl="1" algn="r">
              <a:lnSpc>
                <a:spcPct val="100000"/>
              </a:lnSpc>
              <a:spcBef>
                <a:spcPts val="0"/>
              </a:spcBef>
              <a:spcAft>
                <a:spcPts val="0"/>
              </a:spcAft>
              <a:buSzPts val="5000"/>
              <a:buNone/>
              <a:defRPr sz="5000"/>
            </a:lvl2pPr>
            <a:lvl3pPr lvl="2" algn="r">
              <a:lnSpc>
                <a:spcPct val="100000"/>
              </a:lnSpc>
              <a:spcBef>
                <a:spcPts val="0"/>
              </a:spcBef>
              <a:spcAft>
                <a:spcPts val="0"/>
              </a:spcAft>
              <a:buSzPts val="5000"/>
              <a:buNone/>
              <a:defRPr sz="5000"/>
            </a:lvl3pPr>
            <a:lvl4pPr lvl="3" algn="r">
              <a:lnSpc>
                <a:spcPct val="100000"/>
              </a:lnSpc>
              <a:spcBef>
                <a:spcPts val="0"/>
              </a:spcBef>
              <a:spcAft>
                <a:spcPts val="0"/>
              </a:spcAft>
              <a:buSzPts val="5000"/>
              <a:buNone/>
              <a:defRPr sz="5000"/>
            </a:lvl4pPr>
            <a:lvl5pPr lvl="4" algn="r">
              <a:lnSpc>
                <a:spcPct val="100000"/>
              </a:lnSpc>
              <a:spcBef>
                <a:spcPts val="0"/>
              </a:spcBef>
              <a:spcAft>
                <a:spcPts val="0"/>
              </a:spcAft>
              <a:buSzPts val="5000"/>
              <a:buNone/>
              <a:defRPr sz="5000"/>
            </a:lvl5pPr>
            <a:lvl6pPr lvl="5" algn="r">
              <a:lnSpc>
                <a:spcPct val="100000"/>
              </a:lnSpc>
              <a:spcBef>
                <a:spcPts val="0"/>
              </a:spcBef>
              <a:spcAft>
                <a:spcPts val="0"/>
              </a:spcAft>
              <a:buSzPts val="5000"/>
              <a:buNone/>
              <a:defRPr sz="5000"/>
            </a:lvl6pPr>
            <a:lvl7pPr lvl="6" algn="r">
              <a:lnSpc>
                <a:spcPct val="100000"/>
              </a:lnSpc>
              <a:spcBef>
                <a:spcPts val="0"/>
              </a:spcBef>
              <a:spcAft>
                <a:spcPts val="0"/>
              </a:spcAft>
              <a:buSzPts val="5000"/>
              <a:buNone/>
              <a:defRPr sz="5000"/>
            </a:lvl7pPr>
            <a:lvl8pPr lvl="7" algn="r">
              <a:lnSpc>
                <a:spcPct val="100000"/>
              </a:lnSpc>
              <a:spcBef>
                <a:spcPts val="0"/>
              </a:spcBef>
              <a:spcAft>
                <a:spcPts val="0"/>
              </a:spcAft>
              <a:buSzPts val="5000"/>
              <a:buNone/>
              <a:defRPr sz="5000"/>
            </a:lvl8pPr>
            <a:lvl9pPr lvl="8" algn="r">
              <a:lnSpc>
                <a:spcPct val="100000"/>
              </a:lnSpc>
              <a:spcBef>
                <a:spcPts val="0"/>
              </a:spcBef>
              <a:spcAft>
                <a:spcPts val="0"/>
              </a:spcAft>
              <a:buSzPts val="5000"/>
              <a:buNone/>
              <a:defRPr sz="5000"/>
            </a:lvl9pPr>
          </a:lstStyle>
          <a:p/>
        </p:txBody>
      </p:sp>
      <p:sp>
        <p:nvSpPr>
          <p:cNvPr id="91" name="Google Shape;91;p68"/>
          <p:cNvSpPr txBox="1"/>
          <p:nvPr>
            <p:ph idx="8" type="subTitle"/>
          </p:nvPr>
        </p:nvSpPr>
        <p:spPr>
          <a:xfrm>
            <a:off x="6362138" y="2256225"/>
            <a:ext cx="2052600" cy="361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Font typeface="Caveat Brush"/>
              <a:buNone/>
              <a:defRPr sz="3000">
                <a:latin typeface="Caveat Brush"/>
                <a:ea typeface="Caveat Brush"/>
                <a:cs typeface="Caveat Brush"/>
                <a:sym typeface="Caveat Brush"/>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2" name="Google Shape;92;p68"/>
          <p:cNvSpPr txBox="1"/>
          <p:nvPr>
            <p:ph idx="9" type="subTitle"/>
          </p:nvPr>
        </p:nvSpPr>
        <p:spPr>
          <a:xfrm>
            <a:off x="6362150" y="2679150"/>
            <a:ext cx="2052600" cy="498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blipFill>
          <a:blip r:embed="rId2">
            <a:alphaModFix/>
          </a:blip>
          <a:stretch>
            <a:fillRect/>
          </a:stretch>
        </a:blipFill>
      </p:bgPr>
    </p:bg>
    <p:spTree>
      <p:nvGrpSpPr>
        <p:cNvPr id="93" name="Shape 93"/>
        <p:cNvGrpSpPr/>
        <p:nvPr/>
      </p:nvGrpSpPr>
      <p:grpSpPr>
        <a:xfrm>
          <a:off x="0" y="0"/>
          <a:ext cx="0" cy="0"/>
          <a:chOff x="0" y="0"/>
          <a:chExt cx="0" cy="0"/>
        </a:xfrm>
      </p:grpSpPr>
      <p:sp>
        <p:nvSpPr>
          <p:cNvPr id="94" name="Google Shape;94;p69"/>
          <p:cNvSpPr txBox="1"/>
          <p:nvPr>
            <p:ph hasCustomPrompt="1" type="title"/>
          </p:nvPr>
        </p:nvSpPr>
        <p:spPr>
          <a:xfrm>
            <a:off x="720450" y="1026625"/>
            <a:ext cx="7703100" cy="16185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2000"/>
              <a:buNone/>
              <a:defRPr sz="12000"/>
            </a:lvl1pPr>
            <a:lvl2pPr lvl="1" algn="l">
              <a:lnSpc>
                <a:spcPct val="100000"/>
              </a:lnSpc>
              <a:spcBef>
                <a:spcPts val="0"/>
              </a:spcBef>
              <a:spcAft>
                <a:spcPts val="0"/>
              </a:spcAft>
              <a:buSzPts val="12000"/>
              <a:buNone/>
              <a:defRPr sz="12000"/>
            </a:lvl2pPr>
            <a:lvl3pPr lvl="2" algn="l">
              <a:lnSpc>
                <a:spcPct val="100000"/>
              </a:lnSpc>
              <a:spcBef>
                <a:spcPts val="0"/>
              </a:spcBef>
              <a:spcAft>
                <a:spcPts val="0"/>
              </a:spcAft>
              <a:buSzPts val="12000"/>
              <a:buNone/>
              <a:defRPr sz="12000"/>
            </a:lvl3pPr>
            <a:lvl4pPr lvl="3" algn="l">
              <a:lnSpc>
                <a:spcPct val="100000"/>
              </a:lnSpc>
              <a:spcBef>
                <a:spcPts val="0"/>
              </a:spcBef>
              <a:spcAft>
                <a:spcPts val="0"/>
              </a:spcAft>
              <a:buSzPts val="12000"/>
              <a:buNone/>
              <a:defRPr sz="12000"/>
            </a:lvl4pPr>
            <a:lvl5pPr lvl="4" algn="l">
              <a:lnSpc>
                <a:spcPct val="100000"/>
              </a:lnSpc>
              <a:spcBef>
                <a:spcPts val="0"/>
              </a:spcBef>
              <a:spcAft>
                <a:spcPts val="0"/>
              </a:spcAft>
              <a:buSzPts val="12000"/>
              <a:buNone/>
              <a:defRPr sz="12000"/>
            </a:lvl5pPr>
            <a:lvl6pPr lvl="5" algn="l">
              <a:lnSpc>
                <a:spcPct val="100000"/>
              </a:lnSpc>
              <a:spcBef>
                <a:spcPts val="0"/>
              </a:spcBef>
              <a:spcAft>
                <a:spcPts val="0"/>
              </a:spcAft>
              <a:buSzPts val="12000"/>
              <a:buNone/>
              <a:defRPr sz="12000"/>
            </a:lvl6pPr>
            <a:lvl7pPr lvl="6" algn="l">
              <a:lnSpc>
                <a:spcPct val="100000"/>
              </a:lnSpc>
              <a:spcBef>
                <a:spcPts val="0"/>
              </a:spcBef>
              <a:spcAft>
                <a:spcPts val="0"/>
              </a:spcAft>
              <a:buSzPts val="12000"/>
              <a:buNone/>
              <a:defRPr sz="12000"/>
            </a:lvl7pPr>
            <a:lvl8pPr lvl="7" algn="l">
              <a:lnSpc>
                <a:spcPct val="100000"/>
              </a:lnSpc>
              <a:spcBef>
                <a:spcPts val="0"/>
              </a:spcBef>
              <a:spcAft>
                <a:spcPts val="0"/>
              </a:spcAft>
              <a:buSzPts val="12000"/>
              <a:buNone/>
              <a:defRPr sz="12000"/>
            </a:lvl8pPr>
            <a:lvl9pPr lvl="8" algn="l">
              <a:lnSpc>
                <a:spcPct val="100000"/>
              </a:lnSpc>
              <a:spcBef>
                <a:spcPts val="0"/>
              </a:spcBef>
              <a:spcAft>
                <a:spcPts val="0"/>
              </a:spcAft>
              <a:buSzPts val="12000"/>
              <a:buNone/>
              <a:defRPr sz="12000"/>
            </a:lvl9pPr>
          </a:lstStyle>
          <a:p>
            <a:r>
              <a:t>xx%</a:t>
            </a:r>
          </a:p>
        </p:txBody>
      </p:sp>
      <p:sp>
        <p:nvSpPr>
          <p:cNvPr id="95" name="Google Shape;95;p69"/>
          <p:cNvSpPr txBox="1"/>
          <p:nvPr>
            <p:ph idx="1" type="subTitle"/>
          </p:nvPr>
        </p:nvSpPr>
        <p:spPr>
          <a:xfrm>
            <a:off x="720825" y="2689050"/>
            <a:ext cx="2871900" cy="546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3_1">
    <p:bg>
      <p:bgPr>
        <a:blipFill>
          <a:blip r:embed="rId2">
            <a:alphaModFix/>
          </a:blip>
          <a:stretch>
            <a:fillRect/>
          </a:stretch>
        </a:blipFill>
      </p:bgPr>
    </p:bg>
    <p:spTree>
      <p:nvGrpSpPr>
        <p:cNvPr id="96" name="Shape 96"/>
        <p:cNvGrpSpPr/>
        <p:nvPr/>
      </p:nvGrpSpPr>
      <p:grpSpPr>
        <a:xfrm>
          <a:off x="0" y="0"/>
          <a:ext cx="0" cy="0"/>
          <a:chOff x="0" y="0"/>
          <a:chExt cx="0" cy="0"/>
        </a:xfrm>
      </p:grpSpPr>
      <p:sp>
        <p:nvSpPr>
          <p:cNvPr id="97" name="Google Shape;97;p70"/>
          <p:cNvSpPr txBox="1"/>
          <p:nvPr>
            <p:ph type="title"/>
          </p:nvPr>
        </p:nvSpPr>
        <p:spPr>
          <a:xfrm>
            <a:off x="720000" y="540000"/>
            <a:ext cx="7704000" cy="57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0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98" name="Google Shape;98;p70"/>
          <p:cNvSpPr txBox="1"/>
          <p:nvPr>
            <p:ph idx="2" type="title"/>
          </p:nvPr>
        </p:nvSpPr>
        <p:spPr>
          <a:xfrm>
            <a:off x="3545719" y="1818300"/>
            <a:ext cx="2052600" cy="665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5000"/>
              <a:buNone/>
              <a:defRPr sz="7000"/>
            </a:lvl1pPr>
            <a:lvl2pPr lvl="1" algn="r">
              <a:lnSpc>
                <a:spcPct val="100000"/>
              </a:lnSpc>
              <a:spcBef>
                <a:spcPts val="0"/>
              </a:spcBef>
              <a:spcAft>
                <a:spcPts val="0"/>
              </a:spcAft>
              <a:buSzPts val="5000"/>
              <a:buNone/>
              <a:defRPr sz="5000"/>
            </a:lvl2pPr>
            <a:lvl3pPr lvl="2" algn="r">
              <a:lnSpc>
                <a:spcPct val="100000"/>
              </a:lnSpc>
              <a:spcBef>
                <a:spcPts val="0"/>
              </a:spcBef>
              <a:spcAft>
                <a:spcPts val="0"/>
              </a:spcAft>
              <a:buSzPts val="5000"/>
              <a:buNone/>
              <a:defRPr sz="5000"/>
            </a:lvl3pPr>
            <a:lvl4pPr lvl="3" algn="r">
              <a:lnSpc>
                <a:spcPct val="100000"/>
              </a:lnSpc>
              <a:spcBef>
                <a:spcPts val="0"/>
              </a:spcBef>
              <a:spcAft>
                <a:spcPts val="0"/>
              </a:spcAft>
              <a:buSzPts val="5000"/>
              <a:buNone/>
              <a:defRPr sz="5000"/>
            </a:lvl4pPr>
            <a:lvl5pPr lvl="4" algn="r">
              <a:lnSpc>
                <a:spcPct val="100000"/>
              </a:lnSpc>
              <a:spcBef>
                <a:spcPts val="0"/>
              </a:spcBef>
              <a:spcAft>
                <a:spcPts val="0"/>
              </a:spcAft>
              <a:buSzPts val="5000"/>
              <a:buNone/>
              <a:defRPr sz="5000"/>
            </a:lvl5pPr>
            <a:lvl6pPr lvl="5" algn="r">
              <a:lnSpc>
                <a:spcPct val="100000"/>
              </a:lnSpc>
              <a:spcBef>
                <a:spcPts val="0"/>
              </a:spcBef>
              <a:spcAft>
                <a:spcPts val="0"/>
              </a:spcAft>
              <a:buSzPts val="5000"/>
              <a:buNone/>
              <a:defRPr sz="5000"/>
            </a:lvl6pPr>
            <a:lvl7pPr lvl="6" algn="r">
              <a:lnSpc>
                <a:spcPct val="100000"/>
              </a:lnSpc>
              <a:spcBef>
                <a:spcPts val="0"/>
              </a:spcBef>
              <a:spcAft>
                <a:spcPts val="0"/>
              </a:spcAft>
              <a:buSzPts val="5000"/>
              <a:buNone/>
              <a:defRPr sz="5000"/>
            </a:lvl7pPr>
            <a:lvl8pPr lvl="7" algn="r">
              <a:lnSpc>
                <a:spcPct val="100000"/>
              </a:lnSpc>
              <a:spcBef>
                <a:spcPts val="0"/>
              </a:spcBef>
              <a:spcAft>
                <a:spcPts val="0"/>
              </a:spcAft>
              <a:buSzPts val="5000"/>
              <a:buNone/>
              <a:defRPr sz="5000"/>
            </a:lvl8pPr>
            <a:lvl9pPr lvl="8" algn="r">
              <a:lnSpc>
                <a:spcPct val="100000"/>
              </a:lnSpc>
              <a:spcBef>
                <a:spcPts val="0"/>
              </a:spcBef>
              <a:spcAft>
                <a:spcPts val="0"/>
              </a:spcAft>
              <a:buSzPts val="5000"/>
              <a:buNone/>
              <a:defRPr sz="5000"/>
            </a:lvl9pPr>
          </a:lstStyle>
          <a:p/>
        </p:txBody>
      </p:sp>
      <p:sp>
        <p:nvSpPr>
          <p:cNvPr id="99" name="Google Shape;99;p70"/>
          <p:cNvSpPr txBox="1"/>
          <p:nvPr>
            <p:ph idx="1" type="subTitle"/>
          </p:nvPr>
        </p:nvSpPr>
        <p:spPr>
          <a:xfrm>
            <a:off x="3545719" y="3582125"/>
            <a:ext cx="2052600" cy="361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Font typeface="Caveat Brush"/>
              <a:buNone/>
              <a:defRPr sz="3000">
                <a:latin typeface="Caveat Brush"/>
                <a:ea typeface="Caveat Brush"/>
                <a:cs typeface="Caveat Brush"/>
                <a:sym typeface="Caveat Brush"/>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0" name="Google Shape;100;p70"/>
          <p:cNvSpPr txBox="1"/>
          <p:nvPr>
            <p:ph idx="3" type="subTitle"/>
          </p:nvPr>
        </p:nvSpPr>
        <p:spPr>
          <a:xfrm>
            <a:off x="3545719" y="4098350"/>
            <a:ext cx="2052600" cy="505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1" name="Google Shape;101;p70"/>
          <p:cNvSpPr txBox="1"/>
          <p:nvPr>
            <p:ph idx="4" type="title"/>
          </p:nvPr>
        </p:nvSpPr>
        <p:spPr>
          <a:xfrm>
            <a:off x="720019" y="1818300"/>
            <a:ext cx="2052600" cy="665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5000"/>
              <a:buNone/>
              <a:defRPr sz="7000"/>
            </a:lvl1pPr>
            <a:lvl2pPr lvl="1" algn="r">
              <a:lnSpc>
                <a:spcPct val="100000"/>
              </a:lnSpc>
              <a:spcBef>
                <a:spcPts val="0"/>
              </a:spcBef>
              <a:spcAft>
                <a:spcPts val="0"/>
              </a:spcAft>
              <a:buSzPts val="5000"/>
              <a:buNone/>
              <a:defRPr sz="5000"/>
            </a:lvl2pPr>
            <a:lvl3pPr lvl="2" algn="r">
              <a:lnSpc>
                <a:spcPct val="100000"/>
              </a:lnSpc>
              <a:spcBef>
                <a:spcPts val="0"/>
              </a:spcBef>
              <a:spcAft>
                <a:spcPts val="0"/>
              </a:spcAft>
              <a:buSzPts val="5000"/>
              <a:buNone/>
              <a:defRPr sz="5000"/>
            </a:lvl3pPr>
            <a:lvl4pPr lvl="3" algn="r">
              <a:lnSpc>
                <a:spcPct val="100000"/>
              </a:lnSpc>
              <a:spcBef>
                <a:spcPts val="0"/>
              </a:spcBef>
              <a:spcAft>
                <a:spcPts val="0"/>
              </a:spcAft>
              <a:buSzPts val="5000"/>
              <a:buNone/>
              <a:defRPr sz="5000"/>
            </a:lvl4pPr>
            <a:lvl5pPr lvl="4" algn="r">
              <a:lnSpc>
                <a:spcPct val="100000"/>
              </a:lnSpc>
              <a:spcBef>
                <a:spcPts val="0"/>
              </a:spcBef>
              <a:spcAft>
                <a:spcPts val="0"/>
              </a:spcAft>
              <a:buSzPts val="5000"/>
              <a:buNone/>
              <a:defRPr sz="5000"/>
            </a:lvl5pPr>
            <a:lvl6pPr lvl="5" algn="r">
              <a:lnSpc>
                <a:spcPct val="100000"/>
              </a:lnSpc>
              <a:spcBef>
                <a:spcPts val="0"/>
              </a:spcBef>
              <a:spcAft>
                <a:spcPts val="0"/>
              </a:spcAft>
              <a:buSzPts val="5000"/>
              <a:buNone/>
              <a:defRPr sz="5000"/>
            </a:lvl6pPr>
            <a:lvl7pPr lvl="6" algn="r">
              <a:lnSpc>
                <a:spcPct val="100000"/>
              </a:lnSpc>
              <a:spcBef>
                <a:spcPts val="0"/>
              </a:spcBef>
              <a:spcAft>
                <a:spcPts val="0"/>
              </a:spcAft>
              <a:buSzPts val="5000"/>
              <a:buNone/>
              <a:defRPr sz="5000"/>
            </a:lvl7pPr>
            <a:lvl8pPr lvl="7" algn="r">
              <a:lnSpc>
                <a:spcPct val="100000"/>
              </a:lnSpc>
              <a:spcBef>
                <a:spcPts val="0"/>
              </a:spcBef>
              <a:spcAft>
                <a:spcPts val="0"/>
              </a:spcAft>
              <a:buSzPts val="5000"/>
              <a:buNone/>
              <a:defRPr sz="5000"/>
            </a:lvl8pPr>
            <a:lvl9pPr lvl="8" algn="r">
              <a:lnSpc>
                <a:spcPct val="100000"/>
              </a:lnSpc>
              <a:spcBef>
                <a:spcPts val="0"/>
              </a:spcBef>
              <a:spcAft>
                <a:spcPts val="0"/>
              </a:spcAft>
              <a:buSzPts val="5000"/>
              <a:buNone/>
              <a:defRPr sz="5000"/>
            </a:lvl9pPr>
          </a:lstStyle>
          <a:p/>
        </p:txBody>
      </p:sp>
      <p:sp>
        <p:nvSpPr>
          <p:cNvPr id="102" name="Google Shape;102;p70"/>
          <p:cNvSpPr txBox="1"/>
          <p:nvPr>
            <p:ph idx="5" type="subTitle"/>
          </p:nvPr>
        </p:nvSpPr>
        <p:spPr>
          <a:xfrm>
            <a:off x="720019" y="3582125"/>
            <a:ext cx="2052600" cy="361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Font typeface="Caveat Brush"/>
              <a:buNone/>
              <a:defRPr sz="3000">
                <a:latin typeface="Caveat Brush"/>
                <a:ea typeface="Caveat Brush"/>
                <a:cs typeface="Caveat Brush"/>
                <a:sym typeface="Caveat Brush"/>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3" name="Google Shape;103;p70"/>
          <p:cNvSpPr txBox="1"/>
          <p:nvPr>
            <p:ph idx="6" type="subTitle"/>
          </p:nvPr>
        </p:nvSpPr>
        <p:spPr>
          <a:xfrm>
            <a:off x="720019" y="4098350"/>
            <a:ext cx="2052600" cy="505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4" name="Google Shape;104;p70"/>
          <p:cNvSpPr txBox="1"/>
          <p:nvPr>
            <p:ph idx="7" type="title"/>
          </p:nvPr>
        </p:nvSpPr>
        <p:spPr>
          <a:xfrm>
            <a:off x="6371419" y="1818300"/>
            <a:ext cx="2052600" cy="665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5000"/>
              <a:buNone/>
              <a:defRPr sz="7000"/>
            </a:lvl1pPr>
            <a:lvl2pPr lvl="1" algn="r">
              <a:lnSpc>
                <a:spcPct val="100000"/>
              </a:lnSpc>
              <a:spcBef>
                <a:spcPts val="0"/>
              </a:spcBef>
              <a:spcAft>
                <a:spcPts val="0"/>
              </a:spcAft>
              <a:buSzPts val="5000"/>
              <a:buNone/>
              <a:defRPr sz="5000"/>
            </a:lvl2pPr>
            <a:lvl3pPr lvl="2" algn="r">
              <a:lnSpc>
                <a:spcPct val="100000"/>
              </a:lnSpc>
              <a:spcBef>
                <a:spcPts val="0"/>
              </a:spcBef>
              <a:spcAft>
                <a:spcPts val="0"/>
              </a:spcAft>
              <a:buSzPts val="5000"/>
              <a:buNone/>
              <a:defRPr sz="5000"/>
            </a:lvl3pPr>
            <a:lvl4pPr lvl="3" algn="r">
              <a:lnSpc>
                <a:spcPct val="100000"/>
              </a:lnSpc>
              <a:spcBef>
                <a:spcPts val="0"/>
              </a:spcBef>
              <a:spcAft>
                <a:spcPts val="0"/>
              </a:spcAft>
              <a:buSzPts val="5000"/>
              <a:buNone/>
              <a:defRPr sz="5000"/>
            </a:lvl4pPr>
            <a:lvl5pPr lvl="4" algn="r">
              <a:lnSpc>
                <a:spcPct val="100000"/>
              </a:lnSpc>
              <a:spcBef>
                <a:spcPts val="0"/>
              </a:spcBef>
              <a:spcAft>
                <a:spcPts val="0"/>
              </a:spcAft>
              <a:buSzPts val="5000"/>
              <a:buNone/>
              <a:defRPr sz="5000"/>
            </a:lvl5pPr>
            <a:lvl6pPr lvl="5" algn="r">
              <a:lnSpc>
                <a:spcPct val="100000"/>
              </a:lnSpc>
              <a:spcBef>
                <a:spcPts val="0"/>
              </a:spcBef>
              <a:spcAft>
                <a:spcPts val="0"/>
              </a:spcAft>
              <a:buSzPts val="5000"/>
              <a:buNone/>
              <a:defRPr sz="5000"/>
            </a:lvl6pPr>
            <a:lvl7pPr lvl="6" algn="r">
              <a:lnSpc>
                <a:spcPct val="100000"/>
              </a:lnSpc>
              <a:spcBef>
                <a:spcPts val="0"/>
              </a:spcBef>
              <a:spcAft>
                <a:spcPts val="0"/>
              </a:spcAft>
              <a:buSzPts val="5000"/>
              <a:buNone/>
              <a:defRPr sz="5000"/>
            </a:lvl7pPr>
            <a:lvl8pPr lvl="7" algn="r">
              <a:lnSpc>
                <a:spcPct val="100000"/>
              </a:lnSpc>
              <a:spcBef>
                <a:spcPts val="0"/>
              </a:spcBef>
              <a:spcAft>
                <a:spcPts val="0"/>
              </a:spcAft>
              <a:buSzPts val="5000"/>
              <a:buNone/>
              <a:defRPr sz="5000"/>
            </a:lvl8pPr>
            <a:lvl9pPr lvl="8" algn="r">
              <a:lnSpc>
                <a:spcPct val="100000"/>
              </a:lnSpc>
              <a:spcBef>
                <a:spcPts val="0"/>
              </a:spcBef>
              <a:spcAft>
                <a:spcPts val="0"/>
              </a:spcAft>
              <a:buSzPts val="5000"/>
              <a:buNone/>
              <a:defRPr sz="5000"/>
            </a:lvl9pPr>
          </a:lstStyle>
          <a:p/>
        </p:txBody>
      </p:sp>
      <p:sp>
        <p:nvSpPr>
          <p:cNvPr id="105" name="Google Shape;105;p70"/>
          <p:cNvSpPr txBox="1"/>
          <p:nvPr>
            <p:ph idx="8" type="subTitle"/>
          </p:nvPr>
        </p:nvSpPr>
        <p:spPr>
          <a:xfrm>
            <a:off x="6371419" y="3582125"/>
            <a:ext cx="2052600" cy="361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Font typeface="Caveat Brush"/>
              <a:buNone/>
              <a:defRPr sz="3000">
                <a:latin typeface="Caveat Brush"/>
                <a:ea typeface="Caveat Brush"/>
                <a:cs typeface="Caveat Brush"/>
                <a:sym typeface="Caveat Brush"/>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6" name="Google Shape;106;p70"/>
          <p:cNvSpPr txBox="1"/>
          <p:nvPr>
            <p:ph idx="9" type="subTitle"/>
          </p:nvPr>
        </p:nvSpPr>
        <p:spPr>
          <a:xfrm>
            <a:off x="6371419" y="4098350"/>
            <a:ext cx="2052600" cy="505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TITLE_AND_TWO_COLUMNS_1_2">
    <p:bg>
      <p:bgPr>
        <a:blipFill>
          <a:blip r:embed="rId2">
            <a:alphaModFix/>
          </a:blip>
          <a:stretch>
            <a:fillRect/>
          </a:stretch>
        </a:blipFill>
      </p:bgPr>
    </p:bg>
    <p:spTree>
      <p:nvGrpSpPr>
        <p:cNvPr id="107" name="Shape 107"/>
        <p:cNvGrpSpPr/>
        <p:nvPr/>
      </p:nvGrpSpPr>
      <p:grpSpPr>
        <a:xfrm>
          <a:off x="0" y="0"/>
          <a:ext cx="0" cy="0"/>
          <a:chOff x="0" y="0"/>
          <a:chExt cx="0" cy="0"/>
        </a:xfrm>
      </p:grpSpPr>
      <p:sp>
        <p:nvSpPr>
          <p:cNvPr id="108" name="Google Shape;108;p71"/>
          <p:cNvSpPr txBox="1"/>
          <p:nvPr>
            <p:ph type="title"/>
          </p:nvPr>
        </p:nvSpPr>
        <p:spPr>
          <a:xfrm>
            <a:off x="720000" y="540000"/>
            <a:ext cx="7704000" cy="57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0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109" name="Google Shape;109;p71"/>
          <p:cNvSpPr txBox="1"/>
          <p:nvPr>
            <p:ph idx="1" type="subTitle"/>
          </p:nvPr>
        </p:nvSpPr>
        <p:spPr>
          <a:xfrm>
            <a:off x="720000" y="2172325"/>
            <a:ext cx="2421000" cy="45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000"/>
              <a:buFont typeface="Caveat Brush"/>
              <a:buNone/>
              <a:defRPr sz="3000">
                <a:latin typeface="Caveat Brush"/>
                <a:ea typeface="Caveat Brush"/>
                <a:cs typeface="Caveat Brush"/>
                <a:sym typeface="Caveat Brush"/>
              </a:defRPr>
            </a:lvl1pPr>
            <a:lvl2pPr lvl="1" algn="l">
              <a:lnSpc>
                <a:spcPct val="100000"/>
              </a:lnSpc>
              <a:spcBef>
                <a:spcPts val="0"/>
              </a:spcBef>
              <a:spcAft>
                <a:spcPts val="0"/>
              </a:spcAft>
              <a:buSzPts val="1400"/>
              <a:buFont typeface="Caveat Brush"/>
              <a:buNone/>
              <a:defRPr>
                <a:latin typeface="Caveat Brush"/>
                <a:ea typeface="Caveat Brush"/>
                <a:cs typeface="Caveat Brush"/>
                <a:sym typeface="Caveat Brush"/>
              </a:defRPr>
            </a:lvl2pPr>
            <a:lvl3pPr lvl="2" algn="l">
              <a:lnSpc>
                <a:spcPct val="100000"/>
              </a:lnSpc>
              <a:spcBef>
                <a:spcPts val="0"/>
              </a:spcBef>
              <a:spcAft>
                <a:spcPts val="0"/>
              </a:spcAft>
              <a:buSzPts val="1400"/>
              <a:buFont typeface="Caveat Brush"/>
              <a:buNone/>
              <a:defRPr>
                <a:latin typeface="Caveat Brush"/>
                <a:ea typeface="Caveat Brush"/>
                <a:cs typeface="Caveat Brush"/>
                <a:sym typeface="Caveat Brush"/>
              </a:defRPr>
            </a:lvl3pPr>
            <a:lvl4pPr lvl="3" algn="l">
              <a:lnSpc>
                <a:spcPct val="100000"/>
              </a:lnSpc>
              <a:spcBef>
                <a:spcPts val="0"/>
              </a:spcBef>
              <a:spcAft>
                <a:spcPts val="0"/>
              </a:spcAft>
              <a:buSzPts val="1400"/>
              <a:buFont typeface="Caveat Brush"/>
              <a:buNone/>
              <a:defRPr>
                <a:latin typeface="Caveat Brush"/>
                <a:ea typeface="Caveat Brush"/>
                <a:cs typeface="Caveat Brush"/>
                <a:sym typeface="Caveat Brush"/>
              </a:defRPr>
            </a:lvl4pPr>
            <a:lvl5pPr lvl="4" algn="l">
              <a:lnSpc>
                <a:spcPct val="100000"/>
              </a:lnSpc>
              <a:spcBef>
                <a:spcPts val="0"/>
              </a:spcBef>
              <a:spcAft>
                <a:spcPts val="0"/>
              </a:spcAft>
              <a:buSzPts val="1400"/>
              <a:buFont typeface="Caveat Brush"/>
              <a:buNone/>
              <a:defRPr>
                <a:latin typeface="Caveat Brush"/>
                <a:ea typeface="Caveat Brush"/>
                <a:cs typeface="Caveat Brush"/>
                <a:sym typeface="Caveat Brush"/>
              </a:defRPr>
            </a:lvl5pPr>
            <a:lvl6pPr lvl="5" algn="l">
              <a:lnSpc>
                <a:spcPct val="100000"/>
              </a:lnSpc>
              <a:spcBef>
                <a:spcPts val="0"/>
              </a:spcBef>
              <a:spcAft>
                <a:spcPts val="0"/>
              </a:spcAft>
              <a:buSzPts val="1400"/>
              <a:buFont typeface="Caveat Brush"/>
              <a:buNone/>
              <a:defRPr>
                <a:latin typeface="Caveat Brush"/>
                <a:ea typeface="Caveat Brush"/>
                <a:cs typeface="Caveat Brush"/>
                <a:sym typeface="Caveat Brush"/>
              </a:defRPr>
            </a:lvl6pPr>
            <a:lvl7pPr lvl="6" algn="l">
              <a:lnSpc>
                <a:spcPct val="100000"/>
              </a:lnSpc>
              <a:spcBef>
                <a:spcPts val="0"/>
              </a:spcBef>
              <a:spcAft>
                <a:spcPts val="0"/>
              </a:spcAft>
              <a:buSzPts val="1400"/>
              <a:buFont typeface="Caveat Brush"/>
              <a:buNone/>
              <a:defRPr>
                <a:latin typeface="Caveat Brush"/>
                <a:ea typeface="Caveat Brush"/>
                <a:cs typeface="Caveat Brush"/>
                <a:sym typeface="Caveat Brush"/>
              </a:defRPr>
            </a:lvl7pPr>
            <a:lvl8pPr lvl="7" algn="l">
              <a:lnSpc>
                <a:spcPct val="100000"/>
              </a:lnSpc>
              <a:spcBef>
                <a:spcPts val="0"/>
              </a:spcBef>
              <a:spcAft>
                <a:spcPts val="0"/>
              </a:spcAft>
              <a:buSzPts val="1400"/>
              <a:buFont typeface="Caveat Brush"/>
              <a:buNone/>
              <a:defRPr>
                <a:latin typeface="Caveat Brush"/>
                <a:ea typeface="Caveat Brush"/>
                <a:cs typeface="Caveat Brush"/>
                <a:sym typeface="Caveat Brush"/>
              </a:defRPr>
            </a:lvl8pPr>
            <a:lvl9pPr lvl="8" algn="l">
              <a:lnSpc>
                <a:spcPct val="100000"/>
              </a:lnSpc>
              <a:spcBef>
                <a:spcPts val="0"/>
              </a:spcBef>
              <a:spcAft>
                <a:spcPts val="0"/>
              </a:spcAft>
              <a:buSzPts val="1400"/>
              <a:buFont typeface="Caveat Brush"/>
              <a:buNone/>
              <a:defRPr>
                <a:latin typeface="Caveat Brush"/>
                <a:ea typeface="Caveat Brush"/>
                <a:cs typeface="Caveat Brush"/>
                <a:sym typeface="Caveat Brush"/>
              </a:defRPr>
            </a:lvl9pPr>
          </a:lstStyle>
          <a:p/>
        </p:txBody>
      </p:sp>
      <p:sp>
        <p:nvSpPr>
          <p:cNvPr id="110" name="Google Shape;110;p71"/>
          <p:cNvSpPr txBox="1"/>
          <p:nvPr>
            <p:ph idx="2" type="subTitle"/>
          </p:nvPr>
        </p:nvSpPr>
        <p:spPr>
          <a:xfrm>
            <a:off x="3361500" y="1292925"/>
            <a:ext cx="2421000" cy="45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000"/>
              <a:buFont typeface="Caveat Brush"/>
              <a:buNone/>
              <a:defRPr sz="3000">
                <a:latin typeface="Caveat Brush"/>
                <a:ea typeface="Caveat Brush"/>
                <a:cs typeface="Caveat Brush"/>
                <a:sym typeface="Caveat Brush"/>
              </a:defRPr>
            </a:lvl1pPr>
            <a:lvl2pPr lvl="1" algn="l">
              <a:lnSpc>
                <a:spcPct val="100000"/>
              </a:lnSpc>
              <a:spcBef>
                <a:spcPts val="0"/>
              </a:spcBef>
              <a:spcAft>
                <a:spcPts val="0"/>
              </a:spcAft>
              <a:buSzPts val="1400"/>
              <a:buFont typeface="Caveat Brush"/>
              <a:buNone/>
              <a:defRPr>
                <a:latin typeface="Caveat Brush"/>
                <a:ea typeface="Caveat Brush"/>
                <a:cs typeface="Caveat Brush"/>
                <a:sym typeface="Caveat Brush"/>
              </a:defRPr>
            </a:lvl2pPr>
            <a:lvl3pPr lvl="2" algn="l">
              <a:lnSpc>
                <a:spcPct val="100000"/>
              </a:lnSpc>
              <a:spcBef>
                <a:spcPts val="0"/>
              </a:spcBef>
              <a:spcAft>
                <a:spcPts val="0"/>
              </a:spcAft>
              <a:buSzPts val="1400"/>
              <a:buFont typeface="Caveat Brush"/>
              <a:buNone/>
              <a:defRPr>
                <a:latin typeface="Caveat Brush"/>
                <a:ea typeface="Caveat Brush"/>
                <a:cs typeface="Caveat Brush"/>
                <a:sym typeface="Caveat Brush"/>
              </a:defRPr>
            </a:lvl3pPr>
            <a:lvl4pPr lvl="3" algn="l">
              <a:lnSpc>
                <a:spcPct val="100000"/>
              </a:lnSpc>
              <a:spcBef>
                <a:spcPts val="0"/>
              </a:spcBef>
              <a:spcAft>
                <a:spcPts val="0"/>
              </a:spcAft>
              <a:buSzPts val="1400"/>
              <a:buFont typeface="Caveat Brush"/>
              <a:buNone/>
              <a:defRPr>
                <a:latin typeface="Caveat Brush"/>
                <a:ea typeface="Caveat Brush"/>
                <a:cs typeface="Caveat Brush"/>
                <a:sym typeface="Caveat Brush"/>
              </a:defRPr>
            </a:lvl4pPr>
            <a:lvl5pPr lvl="4" algn="l">
              <a:lnSpc>
                <a:spcPct val="100000"/>
              </a:lnSpc>
              <a:spcBef>
                <a:spcPts val="0"/>
              </a:spcBef>
              <a:spcAft>
                <a:spcPts val="0"/>
              </a:spcAft>
              <a:buSzPts val="1400"/>
              <a:buFont typeface="Caveat Brush"/>
              <a:buNone/>
              <a:defRPr>
                <a:latin typeface="Caveat Brush"/>
                <a:ea typeface="Caveat Brush"/>
                <a:cs typeface="Caveat Brush"/>
                <a:sym typeface="Caveat Brush"/>
              </a:defRPr>
            </a:lvl5pPr>
            <a:lvl6pPr lvl="5" algn="l">
              <a:lnSpc>
                <a:spcPct val="100000"/>
              </a:lnSpc>
              <a:spcBef>
                <a:spcPts val="0"/>
              </a:spcBef>
              <a:spcAft>
                <a:spcPts val="0"/>
              </a:spcAft>
              <a:buSzPts val="1400"/>
              <a:buFont typeface="Caveat Brush"/>
              <a:buNone/>
              <a:defRPr>
                <a:latin typeface="Caveat Brush"/>
                <a:ea typeface="Caveat Brush"/>
                <a:cs typeface="Caveat Brush"/>
                <a:sym typeface="Caveat Brush"/>
              </a:defRPr>
            </a:lvl6pPr>
            <a:lvl7pPr lvl="6" algn="l">
              <a:lnSpc>
                <a:spcPct val="100000"/>
              </a:lnSpc>
              <a:spcBef>
                <a:spcPts val="0"/>
              </a:spcBef>
              <a:spcAft>
                <a:spcPts val="0"/>
              </a:spcAft>
              <a:buSzPts val="1400"/>
              <a:buFont typeface="Caveat Brush"/>
              <a:buNone/>
              <a:defRPr>
                <a:latin typeface="Caveat Brush"/>
                <a:ea typeface="Caveat Brush"/>
                <a:cs typeface="Caveat Brush"/>
                <a:sym typeface="Caveat Brush"/>
              </a:defRPr>
            </a:lvl7pPr>
            <a:lvl8pPr lvl="7" algn="l">
              <a:lnSpc>
                <a:spcPct val="100000"/>
              </a:lnSpc>
              <a:spcBef>
                <a:spcPts val="0"/>
              </a:spcBef>
              <a:spcAft>
                <a:spcPts val="0"/>
              </a:spcAft>
              <a:buSzPts val="1400"/>
              <a:buFont typeface="Caveat Brush"/>
              <a:buNone/>
              <a:defRPr>
                <a:latin typeface="Caveat Brush"/>
                <a:ea typeface="Caveat Brush"/>
                <a:cs typeface="Caveat Brush"/>
                <a:sym typeface="Caveat Brush"/>
              </a:defRPr>
            </a:lvl8pPr>
            <a:lvl9pPr lvl="8" algn="l">
              <a:lnSpc>
                <a:spcPct val="100000"/>
              </a:lnSpc>
              <a:spcBef>
                <a:spcPts val="0"/>
              </a:spcBef>
              <a:spcAft>
                <a:spcPts val="0"/>
              </a:spcAft>
              <a:buSzPts val="1400"/>
              <a:buFont typeface="Caveat Brush"/>
              <a:buNone/>
              <a:defRPr>
                <a:latin typeface="Caveat Brush"/>
                <a:ea typeface="Caveat Brush"/>
                <a:cs typeface="Caveat Brush"/>
                <a:sym typeface="Caveat Brush"/>
              </a:defRPr>
            </a:lvl9pPr>
          </a:lstStyle>
          <a:p/>
        </p:txBody>
      </p:sp>
      <p:sp>
        <p:nvSpPr>
          <p:cNvPr id="111" name="Google Shape;111;p71"/>
          <p:cNvSpPr txBox="1"/>
          <p:nvPr>
            <p:ph idx="3" type="subTitle"/>
          </p:nvPr>
        </p:nvSpPr>
        <p:spPr>
          <a:xfrm>
            <a:off x="720000" y="2698673"/>
            <a:ext cx="2421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2" name="Google Shape;112;p71"/>
          <p:cNvSpPr txBox="1"/>
          <p:nvPr>
            <p:ph idx="4" type="subTitle"/>
          </p:nvPr>
        </p:nvSpPr>
        <p:spPr>
          <a:xfrm>
            <a:off x="3361500" y="1819275"/>
            <a:ext cx="2421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3" name="Google Shape;113;p71"/>
          <p:cNvSpPr txBox="1"/>
          <p:nvPr>
            <p:ph idx="5" type="subTitle"/>
          </p:nvPr>
        </p:nvSpPr>
        <p:spPr>
          <a:xfrm>
            <a:off x="6195000" y="2172325"/>
            <a:ext cx="2229000" cy="45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000"/>
              <a:buFont typeface="Caveat Brush"/>
              <a:buNone/>
              <a:defRPr sz="3000">
                <a:latin typeface="Caveat Brush"/>
                <a:ea typeface="Caveat Brush"/>
                <a:cs typeface="Caveat Brush"/>
                <a:sym typeface="Caveat Brush"/>
              </a:defRPr>
            </a:lvl1pPr>
            <a:lvl2pPr lvl="1" algn="l">
              <a:lnSpc>
                <a:spcPct val="100000"/>
              </a:lnSpc>
              <a:spcBef>
                <a:spcPts val="0"/>
              </a:spcBef>
              <a:spcAft>
                <a:spcPts val="0"/>
              </a:spcAft>
              <a:buSzPts val="1400"/>
              <a:buFont typeface="Caveat Brush"/>
              <a:buNone/>
              <a:defRPr>
                <a:latin typeface="Caveat Brush"/>
                <a:ea typeface="Caveat Brush"/>
                <a:cs typeface="Caveat Brush"/>
                <a:sym typeface="Caveat Brush"/>
              </a:defRPr>
            </a:lvl2pPr>
            <a:lvl3pPr lvl="2" algn="l">
              <a:lnSpc>
                <a:spcPct val="100000"/>
              </a:lnSpc>
              <a:spcBef>
                <a:spcPts val="0"/>
              </a:spcBef>
              <a:spcAft>
                <a:spcPts val="0"/>
              </a:spcAft>
              <a:buSzPts val="1400"/>
              <a:buFont typeface="Caveat Brush"/>
              <a:buNone/>
              <a:defRPr>
                <a:latin typeface="Caveat Brush"/>
                <a:ea typeface="Caveat Brush"/>
                <a:cs typeface="Caveat Brush"/>
                <a:sym typeface="Caveat Brush"/>
              </a:defRPr>
            </a:lvl3pPr>
            <a:lvl4pPr lvl="3" algn="l">
              <a:lnSpc>
                <a:spcPct val="100000"/>
              </a:lnSpc>
              <a:spcBef>
                <a:spcPts val="0"/>
              </a:spcBef>
              <a:spcAft>
                <a:spcPts val="0"/>
              </a:spcAft>
              <a:buSzPts val="1400"/>
              <a:buFont typeface="Caveat Brush"/>
              <a:buNone/>
              <a:defRPr>
                <a:latin typeface="Caveat Brush"/>
                <a:ea typeface="Caveat Brush"/>
                <a:cs typeface="Caveat Brush"/>
                <a:sym typeface="Caveat Brush"/>
              </a:defRPr>
            </a:lvl4pPr>
            <a:lvl5pPr lvl="4" algn="l">
              <a:lnSpc>
                <a:spcPct val="100000"/>
              </a:lnSpc>
              <a:spcBef>
                <a:spcPts val="0"/>
              </a:spcBef>
              <a:spcAft>
                <a:spcPts val="0"/>
              </a:spcAft>
              <a:buSzPts val="1400"/>
              <a:buFont typeface="Caveat Brush"/>
              <a:buNone/>
              <a:defRPr>
                <a:latin typeface="Caveat Brush"/>
                <a:ea typeface="Caveat Brush"/>
                <a:cs typeface="Caveat Brush"/>
                <a:sym typeface="Caveat Brush"/>
              </a:defRPr>
            </a:lvl5pPr>
            <a:lvl6pPr lvl="5" algn="l">
              <a:lnSpc>
                <a:spcPct val="100000"/>
              </a:lnSpc>
              <a:spcBef>
                <a:spcPts val="0"/>
              </a:spcBef>
              <a:spcAft>
                <a:spcPts val="0"/>
              </a:spcAft>
              <a:buSzPts val="1400"/>
              <a:buFont typeface="Caveat Brush"/>
              <a:buNone/>
              <a:defRPr>
                <a:latin typeface="Caveat Brush"/>
                <a:ea typeface="Caveat Brush"/>
                <a:cs typeface="Caveat Brush"/>
                <a:sym typeface="Caveat Brush"/>
              </a:defRPr>
            </a:lvl6pPr>
            <a:lvl7pPr lvl="6" algn="l">
              <a:lnSpc>
                <a:spcPct val="100000"/>
              </a:lnSpc>
              <a:spcBef>
                <a:spcPts val="0"/>
              </a:spcBef>
              <a:spcAft>
                <a:spcPts val="0"/>
              </a:spcAft>
              <a:buSzPts val="1400"/>
              <a:buFont typeface="Caveat Brush"/>
              <a:buNone/>
              <a:defRPr>
                <a:latin typeface="Caveat Brush"/>
                <a:ea typeface="Caveat Brush"/>
                <a:cs typeface="Caveat Brush"/>
                <a:sym typeface="Caveat Brush"/>
              </a:defRPr>
            </a:lvl7pPr>
            <a:lvl8pPr lvl="7" algn="l">
              <a:lnSpc>
                <a:spcPct val="100000"/>
              </a:lnSpc>
              <a:spcBef>
                <a:spcPts val="0"/>
              </a:spcBef>
              <a:spcAft>
                <a:spcPts val="0"/>
              </a:spcAft>
              <a:buSzPts val="1400"/>
              <a:buFont typeface="Caveat Brush"/>
              <a:buNone/>
              <a:defRPr>
                <a:latin typeface="Caveat Brush"/>
                <a:ea typeface="Caveat Brush"/>
                <a:cs typeface="Caveat Brush"/>
                <a:sym typeface="Caveat Brush"/>
              </a:defRPr>
            </a:lvl8pPr>
            <a:lvl9pPr lvl="8" algn="l">
              <a:lnSpc>
                <a:spcPct val="100000"/>
              </a:lnSpc>
              <a:spcBef>
                <a:spcPts val="0"/>
              </a:spcBef>
              <a:spcAft>
                <a:spcPts val="0"/>
              </a:spcAft>
              <a:buSzPts val="1400"/>
              <a:buFont typeface="Caveat Brush"/>
              <a:buNone/>
              <a:defRPr>
                <a:latin typeface="Caveat Brush"/>
                <a:ea typeface="Caveat Brush"/>
                <a:cs typeface="Caveat Brush"/>
                <a:sym typeface="Caveat Brush"/>
              </a:defRPr>
            </a:lvl9pPr>
          </a:lstStyle>
          <a:p/>
        </p:txBody>
      </p:sp>
      <p:sp>
        <p:nvSpPr>
          <p:cNvPr id="114" name="Google Shape;114;p71"/>
          <p:cNvSpPr txBox="1"/>
          <p:nvPr>
            <p:ph idx="6" type="subTitle"/>
          </p:nvPr>
        </p:nvSpPr>
        <p:spPr>
          <a:xfrm>
            <a:off x="6195000" y="2698673"/>
            <a:ext cx="2229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11" name="Shape 11"/>
        <p:cNvGrpSpPr/>
        <p:nvPr/>
      </p:nvGrpSpPr>
      <p:grpSpPr>
        <a:xfrm>
          <a:off x="0" y="0"/>
          <a:ext cx="0" cy="0"/>
          <a:chOff x="0" y="0"/>
          <a:chExt cx="0" cy="0"/>
        </a:xfrm>
      </p:grpSpPr>
      <p:sp>
        <p:nvSpPr>
          <p:cNvPr id="12" name="Google Shape;12;p54"/>
          <p:cNvSpPr txBox="1"/>
          <p:nvPr>
            <p:ph type="title"/>
          </p:nvPr>
        </p:nvSpPr>
        <p:spPr>
          <a:xfrm>
            <a:off x="720000" y="540000"/>
            <a:ext cx="7704000" cy="57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0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13" name="Google Shape;13;p54"/>
          <p:cNvSpPr txBox="1"/>
          <p:nvPr>
            <p:ph idx="1" type="body"/>
          </p:nvPr>
        </p:nvSpPr>
        <p:spPr>
          <a:xfrm>
            <a:off x="720000" y="1341375"/>
            <a:ext cx="7704000" cy="3261900"/>
          </a:xfrm>
          <a:prstGeom prst="rect">
            <a:avLst/>
          </a:prstGeom>
          <a:noFill/>
          <a:ln>
            <a:noFill/>
          </a:ln>
        </p:spPr>
        <p:txBody>
          <a:bodyPr anchorCtr="0" anchor="ctr" bIns="91425" lIns="91425" spcFirstLastPara="1" rIns="91425" wrap="square" tIns="91425">
            <a:noAutofit/>
          </a:bodyPr>
          <a:lstStyle>
            <a:lvl1pPr indent="-304800" lvl="0" marL="457200" algn="l">
              <a:lnSpc>
                <a:spcPct val="100000"/>
              </a:lnSpc>
              <a:spcBef>
                <a:spcPts val="0"/>
              </a:spcBef>
              <a:spcAft>
                <a:spcPts val="0"/>
              </a:spcAft>
              <a:buClr>
                <a:srgbClr val="434343"/>
              </a:buClr>
              <a:buSzPts val="1200"/>
              <a:buFont typeface="Livvic"/>
              <a:buAutoNum type="arabicPeriod"/>
              <a:defRPr sz="1200"/>
            </a:lvl1pPr>
            <a:lvl2pPr indent="-304800" lvl="1" marL="914400" algn="l">
              <a:lnSpc>
                <a:spcPct val="100000"/>
              </a:lnSpc>
              <a:spcBef>
                <a:spcPts val="0"/>
              </a:spcBef>
              <a:spcAft>
                <a:spcPts val="0"/>
              </a:spcAft>
              <a:buClr>
                <a:srgbClr val="434343"/>
              </a:buClr>
              <a:buSzPts val="1200"/>
              <a:buFont typeface="Roboto Condensed Light"/>
              <a:buAutoNum type="alphaLcPeriod"/>
              <a:defRPr/>
            </a:lvl2pPr>
            <a:lvl3pPr indent="-304800" lvl="2" marL="1371600" algn="l">
              <a:lnSpc>
                <a:spcPct val="100000"/>
              </a:lnSpc>
              <a:spcBef>
                <a:spcPts val="0"/>
              </a:spcBef>
              <a:spcAft>
                <a:spcPts val="0"/>
              </a:spcAft>
              <a:buClr>
                <a:srgbClr val="434343"/>
              </a:buClr>
              <a:buSzPts val="1200"/>
              <a:buFont typeface="Roboto Condensed Light"/>
              <a:buAutoNum type="romanLcPeriod"/>
              <a:defRPr/>
            </a:lvl3pPr>
            <a:lvl4pPr indent="-304800" lvl="3" marL="1828800" algn="l">
              <a:lnSpc>
                <a:spcPct val="100000"/>
              </a:lnSpc>
              <a:spcBef>
                <a:spcPts val="0"/>
              </a:spcBef>
              <a:spcAft>
                <a:spcPts val="0"/>
              </a:spcAft>
              <a:buClr>
                <a:srgbClr val="434343"/>
              </a:buClr>
              <a:buSzPts val="1200"/>
              <a:buFont typeface="Roboto Condensed Light"/>
              <a:buAutoNum type="arabicPeriod"/>
              <a:defRPr/>
            </a:lvl4pPr>
            <a:lvl5pPr indent="-304800" lvl="4" marL="2286000" algn="l">
              <a:lnSpc>
                <a:spcPct val="100000"/>
              </a:lnSpc>
              <a:spcBef>
                <a:spcPts val="0"/>
              </a:spcBef>
              <a:spcAft>
                <a:spcPts val="0"/>
              </a:spcAft>
              <a:buClr>
                <a:srgbClr val="434343"/>
              </a:buClr>
              <a:buSzPts val="1200"/>
              <a:buFont typeface="Roboto Condensed Light"/>
              <a:buAutoNum type="alphaLcPeriod"/>
              <a:defRPr/>
            </a:lvl5pPr>
            <a:lvl6pPr indent="-304800" lvl="5" marL="2743200" algn="l">
              <a:lnSpc>
                <a:spcPct val="100000"/>
              </a:lnSpc>
              <a:spcBef>
                <a:spcPts val="0"/>
              </a:spcBef>
              <a:spcAft>
                <a:spcPts val="0"/>
              </a:spcAft>
              <a:buClr>
                <a:srgbClr val="434343"/>
              </a:buClr>
              <a:buSzPts val="1200"/>
              <a:buFont typeface="Roboto Condensed Light"/>
              <a:buAutoNum type="romanLcPeriod"/>
              <a:defRPr/>
            </a:lvl6pPr>
            <a:lvl7pPr indent="-304800" lvl="6" marL="3200400" algn="l">
              <a:lnSpc>
                <a:spcPct val="100000"/>
              </a:lnSpc>
              <a:spcBef>
                <a:spcPts val="0"/>
              </a:spcBef>
              <a:spcAft>
                <a:spcPts val="0"/>
              </a:spcAft>
              <a:buClr>
                <a:srgbClr val="434343"/>
              </a:buClr>
              <a:buSzPts val="1200"/>
              <a:buFont typeface="Roboto Condensed Light"/>
              <a:buAutoNum type="arabicPeriod"/>
              <a:defRPr/>
            </a:lvl7pPr>
            <a:lvl8pPr indent="-304800" lvl="7" marL="3657600" algn="l">
              <a:lnSpc>
                <a:spcPct val="100000"/>
              </a:lnSpc>
              <a:spcBef>
                <a:spcPts val="0"/>
              </a:spcBef>
              <a:spcAft>
                <a:spcPts val="0"/>
              </a:spcAft>
              <a:buClr>
                <a:srgbClr val="434343"/>
              </a:buClr>
              <a:buSzPts val="1200"/>
              <a:buFont typeface="Roboto Condensed Light"/>
              <a:buAutoNum type="alphaLcPeriod"/>
              <a:defRPr/>
            </a:lvl8pPr>
            <a:lvl9pPr indent="-304800" lvl="8" marL="4114800" algn="l">
              <a:lnSpc>
                <a:spcPct val="100000"/>
              </a:lnSpc>
              <a:spcBef>
                <a:spcPts val="0"/>
              </a:spcBef>
              <a:spcAft>
                <a:spcPts val="0"/>
              </a:spcAft>
              <a:buClr>
                <a:srgbClr val="434343"/>
              </a:buClr>
              <a:buSzPts val="1200"/>
              <a:buFont typeface="Roboto Condensed Light"/>
              <a:buAutoNum type="romanLcPeriod"/>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TITLE_AND_TWO_COLUMNS_1_1_1">
    <p:bg>
      <p:bgPr>
        <a:blipFill>
          <a:blip r:embed="rId2">
            <a:alphaModFix/>
          </a:blip>
          <a:stretch>
            <a:fillRect/>
          </a:stretch>
        </a:blipFill>
      </p:bgPr>
    </p:bg>
    <p:spTree>
      <p:nvGrpSpPr>
        <p:cNvPr id="115" name="Shape 115"/>
        <p:cNvGrpSpPr/>
        <p:nvPr/>
      </p:nvGrpSpPr>
      <p:grpSpPr>
        <a:xfrm>
          <a:off x="0" y="0"/>
          <a:ext cx="0" cy="0"/>
          <a:chOff x="0" y="0"/>
          <a:chExt cx="0" cy="0"/>
        </a:xfrm>
      </p:grpSpPr>
      <p:sp>
        <p:nvSpPr>
          <p:cNvPr id="116" name="Google Shape;116;p72"/>
          <p:cNvSpPr txBox="1"/>
          <p:nvPr>
            <p:ph type="title"/>
          </p:nvPr>
        </p:nvSpPr>
        <p:spPr>
          <a:xfrm>
            <a:off x="720000" y="540000"/>
            <a:ext cx="7704000" cy="57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0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117" name="Google Shape;117;p72"/>
          <p:cNvSpPr txBox="1"/>
          <p:nvPr>
            <p:ph idx="1" type="subTitle"/>
          </p:nvPr>
        </p:nvSpPr>
        <p:spPr>
          <a:xfrm>
            <a:off x="3701400" y="3521025"/>
            <a:ext cx="2199300" cy="451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000"/>
              <a:buFont typeface="Caveat Brush"/>
              <a:buNone/>
              <a:defRPr sz="3000">
                <a:latin typeface="Caveat Brush"/>
                <a:ea typeface="Caveat Brush"/>
                <a:cs typeface="Caveat Brush"/>
                <a:sym typeface="Caveat Brush"/>
              </a:defRPr>
            </a:lvl1pPr>
            <a:lvl2pPr lvl="1" algn="l">
              <a:lnSpc>
                <a:spcPct val="100000"/>
              </a:lnSpc>
              <a:spcBef>
                <a:spcPts val="0"/>
              </a:spcBef>
              <a:spcAft>
                <a:spcPts val="0"/>
              </a:spcAft>
              <a:buSzPts val="1400"/>
              <a:buFont typeface="Caveat Brush"/>
              <a:buNone/>
              <a:defRPr>
                <a:latin typeface="Caveat Brush"/>
                <a:ea typeface="Caveat Brush"/>
                <a:cs typeface="Caveat Brush"/>
                <a:sym typeface="Caveat Brush"/>
              </a:defRPr>
            </a:lvl2pPr>
            <a:lvl3pPr lvl="2" algn="l">
              <a:lnSpc>
                <a:spcPct val="100000"/>
              </a:lnSpc>
              <a:spcBef>
                <a:spcPts val="0"/>
              </a:spcBef>
              <a:spcAft>
                <a:spcPts val="0"/>
              </a:spcAft>
              <a:buSzPts val="1400"/>
              <a:buFont typeface="Caveat Brush"/>
              <a:buNone/>
              <a:defRPr>
                <a:latin typeface="Caveat Brush"/>
                <a:ea typeface="Caveat Brush"/>
                <a:cs typeface="Caveat Brush"/>
                <a:sym typeface="Caveat Brush"/>
              </a:defRPr>
            </a:lvl3pPr>
            <a:lvl4pPr lvl="3" algn="l">
              <a:lnSpc>
                <a:spcPct val="100000"/>
              </a:lnSpc>
              <a:spcBef>
                <a:spcPts val="0"/>
              </a:spcBef>
              <a:spcAft>
                <a:spcPts val="0"/>
              </a:spcAft>
              <a:buSzPts val="1400"/>
              <a:buFont typeface="Caveat Brush"/>
              <a:buNone/>
              <a:defRPr>
                <a:latin typeface="Caveat Brush"/>
                <a:ea typeface="Caveat Brush"/>
                <a:cs typeface="Caveat Brush"/>
                <a:sym typeface="Caveat Brush"/>
              </a:defRPr>
            </a:lvl4pPr>
            <a:lvl5pPr lvl="4" algn="l">
              <a:lnSpc>
                <a:spcPct val="100000"/>
              </a:lnSpc>
              <a:spcBef>
                <a:spcPts val="0"/>
              </a:spcBef>
              <a:spcAft>
                <a:spcPts val="0"/>
              </a:spcAft>
              <a:buSzPts val="1400"/>
              <a:buFont typeface="Caveat Brush"/>
              <a:buNone/>
              <a:defRPr>
                <a:latin typeface="Caveat Brush"/>
                <a:ea typeface="Caveat Brush"/>
                <a:cs typeface="Caveat Brush"/>
                <a:sym typeface="Caveat Brush"/>
              </a:defRPr>
            </a:lvl5pPr>
            <a:lvl6pPr lvl="5" algn="l">
              <a:lnSpc>
                <a:spcPct val="100000"/>
              </a:lnSpc>
              <a:spcBef>
                <a:spcPts val="0"/>
              </a:spcBef>
              <a:spcAft>
                <a:spcPts val="0"/>
              </a:spcAft>
              <a:buSzPts val="1400"/>
              <a:buFont typeface="Caveat Brush"/>
              <a:buNone/>
              <a:defRPr>
                <a:latin typeface="Caveat Brush"/>
                <a:ea typeface="Caveat Brush"/>
                <a:cs typeface="Caveat Brush"/>
                <a:sym typeface="Caveat Brush"/>
              </a:defRPr>
            </a:lvl6pPr>
            <a:lvl7pPr lvl="6" algn="l">
              <a:lnSpc>
                <a:spcPct val="100000"/>
              </a:lnSpc>
              <a:spcBef>
                <a:spcPts val="0"/>
              </a:spcBef>
              <a:spcAft>
                <a:spcPts val="0"/>
              </a:spcAft>
              <a:buSzPts val="1400"/>
              <a:buFont typeface="Caveat Brush"/>
              <a:buNone/>
              <a:defRPr>
                <a:latin typeface="Caveat Brush"/>
                <a:ea typeface="Caveat Brush"/>
                <a:cs typeface="Caveat Brush"/>
                <a:sym typeface="Caveat Brush"/>
              </a:defRPr>
            </a:lvl7pPr>
            <a:lvl8pPr lvl="7" algn="l">
              <a:lnSpc>
                <a:spcPct val="100000"/>
              </a:lnSpc>
              <a:spcBef>
                <a:spcPts val="0"/>
              </a:spcBef>
              <a:spcAft>
                <a:spcPts val="0"/>
              </a:spcAft>
              <a:buSzPts val="1400"/>
              <a:buFont typeface="Caveat Brush"/>
              <a:buNone/>
              <a:defRPr>
                <a:latin typeface="Caveat Brush"/>
                <a:ea typeface="Caveat Brush"/>
                <a:cs typeface="Caveat Brush"/>
                <a:sym typeface="Caveat Brush"/>
              </a:defRPr>
            </a:lvl8pPr>
            <a:lvl9pPr lvl="8" algn="l">
              <a:lnSpc>
                <a:spcPct val="100000"/>
              </a:lnSpc>
              <a:spcBef>
                <a:spcPts val="0"/>
              </a:spcBef>
              <a:spcAft>
                <a:spcPts val="0"/>
              </a:spcAft>
              <a:buSzPts val="1400"/>
              <a:buFont typeface="Caveat Brush"/>
              <a:buNone/>
              <a:defRPr>
                <a:latin typeface="Caveat Brush"/>
                <a:ea typeface="Caveat Brush"/>
                <a:cs typeface="Caveat Brush"/>
                <a:sym typeface="Caveat Brush"/>
              </a:defRPr>
            </a:lvl9pPr>
          </a:lstStyle>
          <a:p/>
        </p:txBody>
      </p:sp>
      <p:sp>
        <p:nvSpPr>
          <p:cNvPr id="118" name="Google Shape;118;p72"/>
          <p:cNvSpPr txBox="1"/>
          <p:nvPr>
            <p:ph idx="2" type="subTitle"/>
          </p:nvPr>
        </p:nvSpPr>
        <p:spPr>
          <a:xfrm>
            <a:off x="3701400" y="4030800"/>
            <a:ext cx="21993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9" name="Google Shape;119;p72"/>
          <p:cNvSpPr txBox="1"/>
          <p:nvPr>
            <p:ph idx="3" type="subTitle"/>
          </p:nvPr>
        </p:nvSpPr>
        <p:spPr>
          <a:xfrm>
            <a:off x="6224700" y="3521025"/>
            <a:ext cx="2199300" cy="451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000"/>
              <a:buFont typeface="Caveat Brush"/>
              <a:buNone/>
              <a:defRPr sz="3000">
                <a:latin typeface="Caveat Brush"/>
                <a:ea typeface="Caveat Brush"/>
                <a:cs typeface="Caveat Brush"/>
                <a:sym typeface="Caveat Brush"/>
              </a:defRPr>
            </a:lvl1pPr>
            <a:lvl2pPr lvl="1" algn="l">
              <a:lnSpc>
                <a:spcPct val="100000"/>
              </a:lnSpc>
              <a:spcBef>
                <a:spcPts val="0"/>
              </a:spcBef>
              <a:spcAft>
                <a:spcPts val="0"/>
              </a:spcAft>
              <a:buSzPts val="1400"/>
              <a:buFont typeface="Caveat Brush"/>
              <a:buNone/>
              <a:defRPr>
                <a:latin typeface="Caveat Brush"/>
                <a:ea typeface="Caveat Brush"/>
                <a:cs typeface="Caveat Brush"/>
                <a:sym typeface="Caveat Brush"/>
              </a:defRPr>
            </a:lvl2pPr>
            <a:lvl3pPr lvl="2" algn="l">
              <a:lnSpc>
                <a:spcPct val="100000"/>
              </a:lnSpc>
              <a:spcBef>
                <a:spcPts val="0"/>
              </a:spcBef>
              <a:spcAft>
                <a:spcPts val="0"/>
              </a:spcAft>
              <a:buSzPts val="1400"/>
              <a:buFont typeface="Caveat Brush"/>
              <a:buNone/>
              <a:defRPr>
                <a:latin typeface="Caveat Brush"/>
                <a:ea typeface="Caveat Brush"/>
                <a:cs typeface="Caveat Brush"/>
                <a:sym typeface="Caveat Brush"/>
              </a:defRPr>
            </a:lvl3pPr>
            <a:lvl4pPr lvl="3" algn="l">
              <a:lnSpc>
                <a:spcPct val="100000"/>
              </a:lnSpc>
              <a:spcBef>
                <a:spcPts val="0"/>
              </a:spcBef>
              <a:spcAft>
                <a:spcPts val="0"/>
              </a:spcAft>
              <a:buSzPts val="1400"/>
              <a:buFont typeface="Caveat Brush"/>
              <a:buNone/>
              <a:defRPr>
                <a:latin typeface="Caveat Brush"/>
                <a:ea typeface="Caveat Brush"/>
                <a:cs typeface="Caveat Brush"/>
                <a:sym typeface="Caveat Brush"/>
              </a:defRPr>
            </a:lvl4pPr>
            <a:lvl5pPr lvl="4" algn="l">
              <a:lnSpc>
                <a:spcPct val="100000"/>
              </a:lnSpc>
              <a:spcBef>
                <a:spcPts val="0"/>
              </a:spcBef>
              <a:spcAft>
                <a:spcPts val="0"/>
              </a:spcAft>
              <a:buSzPts val="1400"/>
              <a:buFont typeface="Caveat Brush"/>
              <a:buNone/>
              <a:defRPr>
                <a:latin typeface="Caveat Brush"/>
                <a:ea typeface="Caveat Brush"/>
                <a:cs typeface="Caveat Brush"/>
                <a:sym typeface="Caveat Brush"/>
              </a:defRPr>
            </a:lvl5pPr>
            <a:lvl6pPr lvl="5" algn="l">
              <a:lnSpc>
                <a:spcPct val="100000"/>
              </a:lnSpc>
              <a:spcBef>
                <a:spcPts val="0"/>
              </a:spcBef>
              <a:spcAft>
                <a:spcPts val="0"/>
              </a:spcAft>
              <a:buSzPts val="1400"/>
              <a:buFont typeface="Caveat Brush"/>
              <a:buNone/>
              <a:defRPr>
                <a:latin typeface="Caveat Brush"/>
                <a:ea typeface="Caveat Brush"/>
                <a:cs typeface="Caveat Brush"/>
                <a:sym typeface="Caveat Brush"/>
              </a:defRPr>
            </a:lvl6pPr>
            <a:lvl7pPr lvl="6" algn="l">
              <a:lnSpc>
                <a:spcPct val="100000"/>
              </a:lnSpc>
              <a:spcBef>
                <a:spcPts val="0"/>
              </a:spcBef>
              <a:spcAft>
                <a:spcPts val="0"/>
              </a:spcAft>
              <a:buSzPts val="1400"/>
              <a:buFont typeface="Caveat Brush"/>
              <a:buNone/>
              <a:defRPr>
                <a:latin typeface="Caveat Brush"/>
                <a:ea typeface="Caveat Brush"/>
                <a:cs typeface="Caveat Brush"/>
                <a:sym typeface="Caveat Brush"/>
              </a:defRPr>
            </a:lvl7pPr>
            <a:lvl8pPr lvl="7" algn="l">
              <a:lnSpc>
                <a:spcPct val="100000"/>
              </a:lnSpc>
              <a:spcBef>
                <a:spcPts val="0"/>
              </a:spcBef>
              <a:spcAft>
                <a:spcPts val="0"/>
              </a:spcAft>
              <a:buSzPts val="1400"/>
              <a:buFont typeface="Caveat Brush"/>
              <a:buNone/>
              <a:defRPr>
                <a:latin typeface="Caveat Brush"/>
                <a:ea typeface="Caveat Brush"/>
                <a:cs typeface="Caveat Brush"/>
                <a:sym typeface="Caveat Brush"/>
              </a:defRPr>
            </a:lvl8pPr>
            <a:lvl9pPr lvl="8" algn="l">
              <a:lnSpc>
                <a:spcPct val="100000"/>
              </a:lnSpc>
              <a:spcBef>
                <a:spcPts val="0"/>
              </a:spcBef>
              <a:spcAft>
                <a:spcPts val="0"/>
              </a:spcAft>
              <a:buSzPts val="1400"/>
              <a:buFont typeface="Caveat Brush"/>
              <a:buNone/>
              <a:defRPr>
                <a:latin typeface="Caveat Brush"/>
                <a:ea typeface="Caveat Brush"/>
                <a:cs typeface="Caveat Brush"/>
                <a:sym typeface="Caveat Brush"/>
              </a:defRPr>
            </a:lvl9pPr>
          </a:lstStyle>
          <a:p/>
        </p:txBody>
      </p:sp>
      <p:sp>
        <p:nvSpPr>
          <p:cNvPr id="120" name="Google Shape;120;p72"/>
          <p:cNvSpPr txBox="1"/>
          <p:nvPr>
            <p:ph idx="4" type="subTitle"/>
          </p:nvPr>
        </p:nvSpPr>
        <p:spPr>
          <a:xfrm>
            <a:off x="6224700" y="4030800"/>
            <a:ext cx="21993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1" name="Google Shape;121;p72"/>
          <p:cNvSpPr txBox="1"/>
          <p:nvPr>
            <p:ph idx="5" type="subTitle"/>
          </p:nvPr>
        </p:nvSpPr>
        <p:spPr>
          <a:xfrm>
            <a:off x="3701400" y="2080425"/>
            <a:ext cx="2199300" cy="451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000"/>
              <a:buFont typeface="Caveat Brush"/>
              <a:buNone/>
              <a:defRPr sz="3000">
                <a:latin typeface="Caveat Brush"/>
                <a:ea typeface="Caveat Brush"/>
                <a:cs typeface="Caveat Brush"/>
                <a:sym typeface="Caveat Brush"/>
              </a:defRPr>
            </a:lvl1pPr>
            <a:lvl2pPr lvl="1" algn="l">
              <a:lnSpc>
                <a:spcPct val="100000"/>
              </a:lnSpc>
              <a:spcBef>
                <a:spcPts val="0"/>
              </a:spcBef>
              <a:spcAft>
                <a:spcPts val="0"/>
              </a:spcAft>
              <a:buSzPts val="1400"/>
              <a:buFont typeface="Caveat Brush"/>
              <a:buNone/>
              <a:defRPr>
                <a:latin typeface="Caveat Brush"/>
                <a:ea typeface="Caveat Brush"/>
                <a:cs typeface="Caveat Brush"/>
                <a:sym typeface="Caveat Brush"/>
              </a:defRPr>
            </a:lvl2pPr>
            <a:lvl3pPr lvl="2" algn="l">
              <a:lnSpc>
                <a:spcPct val="100000"/>
              </a:lnSpc>
              <a:spcBef>
                <a:spcPts val="0"/>
              </a:spcBef>
              <a:spcAft>
                <a:spcPts val="0"/>
              </a:spcAft>
              <a:buSzPts val="1400"/>
              <a:buFont typeface="Caveat Brush"/>
              <a:buNone/>
              <a:defRPr>
                <a:latin typeface="Caveat Brush"/>
                <a:ea typeface="Caveat Brush"/>
                <a:cs typeface="Caveat Brush"/>
                <a:sym typeface="Caveat Brush"/>
              </a:defRPr>
            </a:lvl3pPr>
            <a:lvl4pPr lvl="3" algn="l">
              <a:lnSpc>
                <a:spcPct val="100000"/>
              </a:lnSpc>
              <a:spcBef>
                <a:spcPts val="0"/>
              </a:spcBef>
              <a:spcAft>
                <a:spcPts val="0"/>
              </a:spcAft>
              <a:buSzPts val="1400"/>
              <a:buFont typeface="Caveat Brush"/>
              <a:buNone/>
              <a:defRPr>
                <a:latin typeface="Caveat Brush"/>
                <a:ea typeface="Caveat Brush"/>
                <a:cs typeface="Caveat Brush"/>
                <a:sym typeface="Caveat Brush"/>
              </a:defRPr>
            </a:lvl4pPr>
            <a:lvl5pPr lvl="4" algn="l">
              <a:lnSpc>
                <a:spcPct val="100000"/>
              </a:lnSpc>
              <a:spcBef>
                <a:spcPts val="0"/>
              </a:spcBef>
              <a:spcAft>
                <a:spcPts val="0"/>
              </a:spcAft>
              <a:buSzPts val="1400"/>
              <a:buFont typeface="Caveat Brush"/>
              <a:buNone/>
              <a:defRPr>
                <a:latin typeface="Caveat Brush"/>
                <a:ea typeface="Caveat Brush"/>
                <a:cs typeface="Caveat Brush"/>
                <a:sym typeface="Caveat Brush"/>
              </a:defRPr>
            </a:lvl5pPr>
            <a:lvl6pPr lvl="5" algn="l">
              <a:lnSpc>
                <a:spcPct val="100000"/>
              </a:lnSpc>
              <a:spcBef>
                <a:spcPts val="0"/>
              </a:spcBef>
              <a:spcAft>
                <a:spcPts val="0"/>
              </a:spcAft>
              <a:buSzPts val="1400"/>
              <a:buFont typeface="Caveat Brush"/>
              <a:buNone/>
              <a:defRPr>
                <a:latin typeface="Caveat Brush"/>
                <a:ea typeface="Caveat Brush"/>
                <a:cs typeface="Caveat Brush"/>
                <a:sym typeface="Caveat Brush"/>
              </a:defRPr>
            </a:lvl6pPr>
            <a:lvl7pPr lvl="6" algn="l">
              <a:lnSpc>
                <a:spcPct val="100000"/>
              </a:lnSpc>
              <a:spcBef>
                <a:spcPts val="0"/>
              </a:spcBef>
              <a:spcAft>
                <a:spcPts val="0"/>
              </a:spcAft>
              <a:buSzPts val="1400"/>
              <a:buFont typeface="Caveat Brush"/>
              <a:buNone/>
              <a:defRPr>
                <a:latin typeface="Caveat Brush"/>
                <a:ea typeface="Caveat Brush"/>
                <a:cs typeface="Caveat Brush"/>
                <a:sym typeface="Caveat Brush"/>
              </a:defRPr>
            </a:lvl7pPr>
            <a:lvl8pPr lvl="7" algn="l">
              <a:lnSpc>
                <a:spcPct val="100000"/>
              </a:lnSpc>
              <a:spcBef>
                <a:spcPts val="0"/>
              </a:spcBef>
              <a:spcAft>
                <a:spcPts val="0"/>
              </a:spcAft>
              <a:buSzPts val="1400"/>
              <a:buFont typeface="Caveat Brush"/>
              <a:buNone/>
              <a:defRPr>
                <a:latin typeface="Caveat Brush"/>
                <a:ea typeface="Caveat Brush"/>
                <a:cs typeface="Caveat Brush"/>
                <a:sym typeface="Caveat Brush"/>
              </a:defRPr>
            </a:lvl8pPr>
            <a:lvl9pPr lvl="8" algn="l">
              <a:lnSpc>
                <a:spcPct val="100000"/>
              </a:lnSpc>
              <a:spcBef>
                <a:spcPts val="0"/>
              </a:spcBef>
              <a:spcAft>
                <a:spcPts val="0"/>
              </a:spcAft>
              <a:buSzPts val="1400"/>
              <a:buFont typeface="Caveat Brush"/>
              <a:buNone/>
              <a:defRPr>
                <a:latin typeface="Caveat Brush"/>
                <a:ea typeface="Caveat Brush"/>
                <a:cs typeface="Caveat Brush"/>
                <a:sym typeface="Caveat Brush"/>
              </a:defRPr>
            </a:lvl9pPr>
          </a:lstStyle>
          <a:p/>
        </p:txBody>
      </p:sp>
      <p:sp>
        <p:nvSpPr>
          <p:cNvPr id="122" name="Google Shape;122;p72"/>
          <p:cNvSpPr txBox="1"/>
          <p:nvPr>
            <p:ph idx="6" type="subTitle"/>
          </p:nvPr>
        </p:nvSpPr>
        <p:spPr>
          <a:xfrm>
            <a:off x="3701400" y="2590200"/>
            <a:ext cx="21993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3" name="Google Shape;123;p72"/>
          <p:cNvSpPr txBox="1"/>
          <p:nvPr>
            <p:ph idx="7" type="subTitle"/>
          </p:nvPr>
        </p:nvSpPr>
        <p:spPr>
          <a:xfrm>
            <a:off x="6224700" y="2080425"/>
            <a:ext cx="2199300" cy="451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000"/>
              <a:buFont typeface="Caveat Brush"/>
              <a:buNone/>
              <a:defRPr sz="3000">
                <a:latin typeface="Caveat Brush"/>
                <a:ea typeface="Caveat Brush"/>
                <a:cs typeface="Caveat Brush"/>
                <a:sym typeface="Caveat Brush"/>
              </a:defRPr>
            </a:lvl1pPr>
            <a:lvl2pPr lvl="1" algn="l">
              <a:lnSpc>
                <a:spcPct val="100000"/>
              </a:lnSpc>
              <a:spcBef>
                <a:spcPts val="0"/>
              </a:spcBef>
              <a:spcAft>
                <a:spcPts val="0"/>
              </a:spcAft>
              <a:buSzPts val="1400"/>
              <a:buFont typeface="Caveat Brush"/>
              <a:buNone/>
              <a:defRPr>
                <a:latin typeface="Caveat Brush"/>
                <a:ea typeface="Caveat Brush"/>
                <a:cs typeface="Caveat Brush"/>
                <a:sym typeface="Caveat Brush"/>
              </a:defRPr>
            </a:lvl2pPr>
            <a:lvl3pPr lvl="2" algn="l">
              <a:lnSpc>
                <a:spcPct val="100000"/>
              </a:lnSpc>
              <a:spcBef>
                <a:spcPts val="0"/>
              </a:spcBef>
              <a:spcAft>
                <a:spcPts val="0"/>
              </a:spcAft>
              <a:buSzPts val="1400"/>
              <a:buFont typeface="Caveat Brush"/>
              <a:buNone/>
              <a:defRPr>
                <a:latin typeface="Caveat Brush"/>
                <a:ea typeface="Caveat Brush"/>
                <a:cs typeface="Caveat Brush"/>
                <a:sym typeface="Caveat Brush"/>
              </a:defRPr>
            </a:lvl3pPr>
            <a:lvl4pPr lvl="3" algn="l">
              <a:lnSpc>
                <a:spcPct val="100000"/>
              </a:lnSpc>
              <a:spcBef>
                <a:spcPts val="0"/>
              </a:spcBef>
              <a:spcAft>
                <a:spcPts val="0"/>
              </a:spcAft>
              <a:buSzPts val="1400"/>
              <a:buFont typeface="Caveat Brush"/>
              <a:buNone/>
              <a:defRPr>
                <a:latin typeface="Caveat Brush"/>
                <a:ea typeface="Caveat Brush"/>
                <a:cs typeface="Caveat Brush"/>
                <a:sym typeface="Caveat Brush"/>
              </a:defRPr>
            </a:lvl4pPr>
            <a:lvl5pPr lvl="4" algn="l">
              <a:lnSpc>
                <a:spcPct val="100000"/>
              </a:lnSpc>
              <a:spcBef>
                <a:spcPts val="0"/>
              </a:spcBef>
              <a:spcAft>
                <a:spcPts val="0"/>
              </a:spcAft>
              <a:buSzPts val="1400"/>
              <a:buFont typeface="Caveat Brush"/>
              <a:buNone/>
              <a:defRPr>
                <a:latin typeface="Caveat Brush"/>
                <a:ea typeface="Caveat Brush"/>
                <a:cs typeface="Caveat Brush"/>
                <a:sym typeface="Caveat Brush"/>
              </a:defRPr>
            </a:lvl5pPr>
            <a:lvl6pPr lvl="5" algn="l">
              <a:lnSpc>
                <a:spcPct val="100000"/>
              </a:lnSpc>
              <a:spcBef>
                <a:spcPts val="0"/>
              </a:spcBef>
              <a:spcAft>
                <a:spcPts val="0"/>
              </a:spcAft>
              <a:buSzPts val="1400"/>
              <a:buFont typeface="Caveat Brush"/>
              <a:buNone/>
              <a:defRPr>
                <a:latin typeface="Caveat Brush"/>
                <a:ea typeface="Caveat Brush"/>
                <a:cs typeface="Caveat Brush"/>
                <a:sym typeface="Caveat Brush"/>
              </a:defRPr>
            </a:lvl6pPr>
            <a:lvl7pPr lvl="6" algn="l">
              <a:lnSpc>
                <a:spcPct val="100000"/>
              </a:lnSpc>
              <a:spcBef>
                <a:spcPts val="0"/>
              </a:spcBef>
              <a:spcAft>
                <a:spcPts val="0"/>
              </a:spcAft>
              <a:buSzPts val="1400"/>
              <a:buFont typeface="Caveat Brush"/>
              <a:buNone/>
              <a:defRPr>
                <a:latin typeface="Caveat Brush"/>
                <a:ea typeface="Caveat Brush"/>
                <a:cs typeface="Caveat Brush"/>
                <a:sym typeface="Caveat Brush"/>
              </a:defRPr>
            </a:lvl7pPr>
            <a:lvl8pPr lvl="7" algn="l">
              <a:lnSpc>
                <a:spcPct val="100000"/>
              </a:lnSpc>
              <a:spcBef>
                <a:spcPts val="0"/>
              </a:spcBef>
              <a:spcAft>
                <a:spcPts val="0"/>
              </a:spcAft>
              <a:buSzPts val="1400"/>
              <a:buFont typeface="Caveat Brush"/>
              <a:buNone/>
              <a:defRPr>
                <a:latin typeface="Caveat Brush"/>
                <a:ea typeface="Caveat Brush"/>
                <a:cs typeface="Caveat Brush"/>
                <a:sym typeface="Caveat Brush"/>
              </a:defRPr>
            </a:lvl8pPr>
            <a:lvl9pPr lvl="8" algn="l">
              <a:lnSpc>
                <a:spcPct val="100000"/>
              </a:lnSpc>
              <a:spcBef>
                <a:spcPts val="0"/>
              </a:spcBef>
              <a:spcAft>
                <a:spcPts val="0"/>
              </a:spcAft>
              <a:buSzPts val="1400"/>
              <a:buFont typeface="Caveat Brush"/>
              <a:buNone/>
              <a:defRPr>
                <a:latin typeface="Caveat Brush"/>
                <a:ea typeface="Caveat Brush"/>
                <a:cs typeface="Caveat Brush"/>
                <a:sym typeface="Caveat Brush"/>
              </a:defRPr>
            </a:lvl9pPr>
          </a:lstStyle>
          <a:p/>
        </p:txBody>
      </p:sp>
      <p:sp>
        <p:nvSpPr>
          <p:cNvPr id="124" name="Google Shape;124;p72"/>
          <p:cNvSpPr txBox="1"/>
          <p:nvPr>
            <p:ph idx="8" type="subTitle"/>
          </p:nvPr>
        </p:nvSpPr>
        <p:spPr>
          <a:xfrm>
            <a:off x="6224700" y="2590200"/>
            <a:ext cx="21993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ONE_COLUMN_TEXT_1">
    <p:bg>
      <p:bgPr>
        <a:blipFill>
          <a:blip r:embed="rId2">
            <a:alphaModFix/>
          </a:blip>
          <a:stretch>
            <a:fillRect/>
          </a:stretch>
        </a:blipFill>
      </p:bgPr>
    </p:bg>
    <p:spTree>
      <p:nvGrpSpPr>
        <p:cNvPr id="125" name="Shape 125"/>
        <p:cNvGrpSpPr/>
        <p:nvPr/>
      </p:nvGrpSpPr>
      <p:grpSpPr>
        <a:xfrm>
          <a:off x="0" y="0"/>
          <a:ext cx="0" cy="0"/>
          <a:chOff x="0" y="0"/>
          <a:chExt cx="0" cy="0"/>
        </a:xfrm>
      </p:grpSpPr>
      <p:sp>
        <p:nvSpPr>
          <p:cNvPr id="126" name="Google Shape;126;p73"/>
          <p:cNvSpPr txBox="1"/>
          <p:nvPr>
            <p:ph type="title"/>
          </p:nvPr>
        </p:nvSpPr>
        <p:spPr>
          <a:xfrm>
            <a:off x="720000" y="540000"/>
            <a:ext cx="7704000" cy="57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0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127" name="Google Shape;127;p73"/>
          <p:cNvSpPr txBox="1"/>
          <p:nvPr>
            <p:ph idx="1" type="subTitle"/>
          </p:nvPr>
        </p:nvSpPr>
        <p:spPr>
          <a:xfrm>
            <a:off x="4843650" y="1762625"/>
            <a:ext cx="3580500" cy="2841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latin typeface="Quicksand Light"/>
                <a:ea typeface="Quicksand Light"/>
                <a:cs typeface="Quicksand Light"/>
                <a:sym typeface="Quicksand Light"/>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4">
    <p:bg>
      <p:bgPr>
        <a:blipFill>
          <a:blip r:embed="rId2">
            <a:alphaModFix/>
          </a:blip>
          <a:stretch>
            <a:fillRect/>
          </a:stretch>
        </a:blipFill>
      </p:bgPr>
    </p:bg>
    <p:spTree>
      <p:nvGrpSpPr>
        <p:cNvPr id="128" name="Shape 128"/>
        <p:cNvGrpSpPr/>
        <p:nvPr/>
      </p:nvGrpSpPr>
      <p:grpSpPr>
        <a:xfrm>
          <a:off x="0" y="0"/>
          <a:ext cx="0" cy="0"/>
          <a:chOff x="0" y="0"/>
          <a:chExt cx="0" cy="0"/>
        </a:xfrm>
      </p:grpSpPr>
      <p:sp>
        <p:nvSpPr>
          <p:cNvPr id="129" name="Google Shape;129;p74"/>
          <p:cNvSpPr txBox="1"/>
          <p:nvPr>
            <p:ph type="ctrTitle"/>
          </p:nvPr>
        </p:nvSpPr>
        <p:spPr>
          <a:xfrm>
            <a:off x="2192400" y="540000"/>
            <a:ext cx="4759200" cy="1175700"/>
          </a:xfrm>
          <a:prstGeom prst="rect">
            <a:avLst/>
          </a:prstGeom>
          <a:noFill/>
          <a:ln>
            <a:noFill/>
          </a:ln>
        </p:spPr>
        <p:txBody>
          <a:bodyPr anchorCtr="0" anchor="b" bIns="91425" lIns="91425" spcFirstLastPara="1" rIns="91425" wrap="square" tIns="91425">
            <a:noAutofit/>
          </a:bodyPr>
          <a:lstStyle>
            <a:lvl1pPr lvl="0" algn="ctr">
              <a:lnSpc>
                <a:spcPct val="80000"/>
              </a:lnSpc>
              <a:spcBef>
                <a:spcPts val="0"/>
              </a:spcBef>
              <a:spcAft>
                <a:spcPts val="0"/>
              </a:spcAft>
              <a:buSzPts val="5200"/>
              <a:buNone/>
              <a:defRPr sz="8000">
                <a:solidFill>
                  <a:srgbClr val="142850"/>
                </a:solidFill>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30" name="Google Shape;130;p74"/>
          <p:cNvSpPr txBox="1"/>
          <p:nvPr>
            <p:ph idx="1" type="subTitle"/>
          </p:nvPr>
        </p:nvSpPr>
        <p:spPr>
          <a:xfrm>
            <a:off x="2331800" y="2487200"/>
            <a:ext cx="4619700" cy="677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solidFill>
                  <a:srgbClr val="142850"/>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31" name="Google Shape;131;p74"/>
          <p:cNvSpPr txBox="1"/>
          <p:nvPr>
            <p:ph idx="2" type="subTitle"/>
          </p:nvPr>
        </p:nvSpPr>
        <p:spPr>
          <a:xfrm>
            <a:off x="2331800" y="1800050"/>
            <a:ext cx="4619700" cy="438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Font typeface="Caveat Brush"/>
              <a:buNone/>
              <a:defRPr sz="3000">
                <a:solidFill>
                  <a:srgbClr val="142850"/>
                </a:solidFill>
                <a:latin typeface="Caveat Brush"/>
                <a:ea typeface="Caveat Brush"/>
                <a:cs typeface="Caveat Brush"/>
                <a:sym typeface="Caveat Brush"/>
              </a:defRPr>
            </a:lvl1pPr>
            <a:lvl2pPr lvl="1" algn="ctr">
              <a:lnSpc>
                <a:spcPct val="100000"/>
              </a:lnSpc>
              <a:spcBef>
                <a:spcPts val="0"/>
              </a:spcBef>
              <a:spcAft>
                <a:spcPts val="0"/>
              </a:spcAft>
              <a:buSzPts val="3000"/>
              <a:buFont typeface="Caveat Brush"/>
              <a:buNone/>
              <a:defRPr sz="3000">
                <a:latin typeface="Caveat Brush"/>
                <a:ea typeface="Caveat Brush"/>
                <a:cs typeface="Caveat Brush"/>
                <a:sym typeface="Caveat Brush"/>
              </a:defRPr>
            </a:lvl2pPr>
            <a:lvl3pPr lvl="2" algn="ctr">
              <a:lnSpc>
                <a:spcPct val="100000"/>
              </a:lnSpc>
              <a:spcBef>
                <a:spcPts val="0"/>
              </a:spcBef>
              <a:spcAft>
                <a:spcPts val="0"/>
              </a:spcAft>
              <a:buSzPts val="3000"/>
              <a:buFont typeface="Caveat Brush"/>
              <a:buNone/>
              <a:defRPr sz="3000">
                <a:latin typeface="Caveat Brush"/>
                <a:ea typeface="Caveat Brush"/>
                <a:cs typeface="Caveat Brush"/>
                <a:sym typeface="Caveat Brush"/>
              </a:defRPr>
            </a:lvl3pPr>
            <a:lvl4pPr lvl="3" algn="ctr">
              <a:lnSpc>
                <a:spcPct val="100000"/>
              </a:lnSpc>
              <a:spcBef>
                <a:spcPts val="0"/>
              </a:spcBef>
              <a:spcAft>
                <a:spcPts val="0"/>
              </a:spcAft>
              <a:buSzPts val="3000"/>
              <a:buFont typeface="Caveat Brush"/>
              <a:buNone/>
              <a:defRPr sz="3000">
                <a:latin typeface="Caveat Brush"/>
                <a:ea typeface="Caveat Brush"/>
                <a:cs typeface="Caveat Brush"/>
                <a:sym typeface="Caveat Brush"/>
              </a:defRPr>
            </a:lvl4pPr>
            <a:lvl5pPr lvl="4" algn="ctr">
              <a:lnSpc>
                <a:spcPct val="100000"/>
              </a:lnSpc>
              <a:spcBef>
                <a:spcPts val="0"/>
              </a:spcBef>
              <a:spcAft>
                <a:spcPts val="0"/>
              </a:spcAft>
              <a:buSzPts val="3000"/>
              <a:buFont typeface="Caveat Brush"/>
              <a:buNone/>
              <a:defRPr sz="3000">
                <a:latin typeface="Caveat Brush"/>
                <a:ea typeface="Caveat Brush"/>
                <a:cs typeface="Caveat Brush"/>
                <a:sym typeface="Caveat Brush"/>
              </a:defRPr>
            </a:lvl5pPr>
            <a:lvl6pPr lvl="5" algn="ctr">
              <a:lnSpc>
                <a:spcPct val="100000"/>
              </a:lnSpc>
              <a:spcBef>
                <a:spcPts val="0"/>
              </a:spcBef>
              <a:spcAft>
                <a:spcPts val="0"/>
              </a:spcAft>
              <a:buSzPts val="3000"/>
              <a:buFont typeface="Caveat Brush"/>
              <a:buNone/>
              <a:defRPr sz="3000">
                <a:latin typeface="Caveat Brush"/>
                <a:ea typeface="Caveat Brush"/>
                <a:cs typeface="Caveat Brush"/>
                <a:sym typeface="Caveat Brush"/>
              </a:defRPr>
            </a:lvl6pPr>
            <a:lvl7pPr lvl="6" algn="ctr">
              <a:lnSpc>
                <a:spcPct val="100000"/>
              </a:lnSpc>
              <a:spcBef>
                <a:spcPts val="0"/>
              </a:spcBef>
              <a:spcAft>
                <a:spcPts val="0"/>
              </a:spcAft>
              <a:buSzPts val="3000"/>
              <a:buFont typeface="Caveat Brush"/>
              <a:buNone/>
              <a:defRPr sz="3000">
                <a:latin typeface="Caveat Brush"/>
                <a:ea typeface="Caveat Brush"/>
                <a:cs typeface="Caveat Brush"/>
                <a:sym typeface="Caveat Brush"/>
              </a:defRPr>
            </a:lvl7pPr>
            <a:lvl8pPr lvl="7" algn="ctr">
              <a:lnSpc>
                <a:spcPct val="100000"/>
              </a:lnSpc>
              <a:spcBef>
                <a:spcPts val="0"/>
              </a:spcBef>
              <a:spcAft>
                <a:spcPts val="0"/>
              </a:spcAft>
              <a:buSzPts val="3000"/>
              <a:buFont typeface="Caveat Brush"/>
              <a:buNone/>
              <a:defRPr sz="3000">
                <a:latin typeface="Caveat Brush"/>
                <a:ea typeface="Caveat Brush"/>
                <a:cs typeface="Caveat Brush"/>
                <a:sym typeface="Caveat Brush"/>
              </a:defRPr>
            </a:lvl8pPr>
            <a:lvl9pPr lvl="8" algn="ctr">
              <a:lnSpc>
                <a:spcPct val="100000"/>
              </a:lnSpc>
              <a:spcBef>
                <a:spcPts val="0"/>
              </a:spcBef>
              <a:spcAft>
                <a:spcPts val="0"/>
              </a:spcAft>
              <a:buSzPts val="3000"/>
              <a:buFont typeface="Caveat Brush"/>
              <a:buNone/>
              <a:defRPr sz="3000">
                <a:latin typeface="Caveat Brush"/>
                <a:ea typeface="Caveat Brush"/>
                <a:cs typeface="Caveat Brush"/>
                <a:sym typeface="Caveat Brush"/>
              </a:defRPr>
            </a:lvl9pPr>
          </a:lstStyle>
          <a:p/>
        </p:txBody>
      </p:sp>
      <p:sp>
        <p:nvSpPr>
          <p:cNvPr id="132" name="Google Shape;132;p74"/>
          <p:cNvSpPr txBox="1"/>
          <p:nvPr/>
        </p:nvSpPr>
        <p:spPr>
          <a:xfrm>
            <a:off x="2409900" y="3943750"/>
            <a:ext cx="4329300" cy="413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300"/>
              </a:spcBef>
              <a:spcAft>
                <a:spcPts val="0"/>
              </a:spcAft>
              <a:buClr>
                <a:srgbClr val="000000"/>
              </a:buClr>
              <a:buSzPts val="1000"/>
              <a:buFont typeface="Arial"/>
              <a:buNone/>
            </a:pPr>
            <a:r>
              <a:rPr b="1" i="0" lang="en" sz="1000" u="none" cap="none" strike="noStrike">
                <a:solidFill>
                  <a:srgbClr val="142850"/>
                </a:solidFill>
                <a:latin typeface="Quicksand"/>
                <a:ea typeface="Quicksand"/>
                <a:cs typeface="Quicksand"/>
                <a:sym typeface="Quicksand"/>
              </a:rPr>
              <a:t>CREDITS:</a:t>
            </a:r>
            <a:r>
              <a:rPr b="0" i="0" lang="en" sz="1000" u="none" cap="none" strike="noStrike">
                <a:solidFill>
                  <a:srgbClr val="142850"/>
                </a:solidFill>
                <a:latin typeface="Quicksand"/>
                <a:ea typeface="Quicksand"/>
                <a:cs typeface="Quicksand"/>
                <a:sym typeface="Quicksand"/>
              </a:rPr>
              <a:t> This presentation template was created by </a:t>
            </a:r>
            <a:r>
              <a:rPr b="1" i="0" lang="en" sz="1000" u="none" cap="none" strike="noStrike">
                <a:solidFill>
                  <a:srgbClr val="142850"/>
                </a:solidFill>
                <a:uFill>
                  <a:noFill/>
                </a:uFill>
                <a:latin typeface="Quicksand"/>
                <a:ea typeface="Quicksand"/>
                <a:cs typeface="Quicksand"/>
                <a:sym typeface="Quicksand"/>
                <a:hlinkClick r:id="rId3">
                  <a:extLst>
                    <a:ext uri="{A12FA001-AC4F-418D-AE19-62706E023703}">
                      <ahyp:hlinkClr val="tx"/>
                    </a:ext>
                  </a:extLst>
                </a:hlinkClick>
              </a:rPr>
              <a:t>Slidesgo</a:t>
            </a:r>
            <a:r>
              <a:rPr b="0" i="0" lang="en" sz="1000" u="none" cap="none" strike="noStrike">
                <a:solidFill>
                  <a:srgbClr val="142850"/>
                </a:solidFill>
                <a:latin typeface="Quicksand"/>
                <a:ea typeface="Quicksand"/>
                <a:cs typeface="Quicksand"/>
                <a:sym typeface="Quicksand"/>
              </a:rPr>
              <a:t>, including icons by </a:t>
            </a:r>
            <a:r>
              <a:rPr b="1" i="0" lang="en" sz="1000" u="none" cap="none" strike="noStrike">
                <a:solidFill>
                  <a:srgbClr val="142850"/>
                </a:solidFill>
                <a:uFill>
                  <a:noFill/>
                </a:uFill>
                <a:latin typeface="Quicksand"/>
                <a:ea typeface="Quicksand"/>
                <a:cs typeface="Quicksand"/>
                <a:sym typeface="Quicksand"/>
                <a:hlinkClick r:id="rId4">
                  <a:extLst>
                    <a:ext uri="{A12FA001-AC4F-418D-AE19-62706E023703}">
                      <ahyp:hlinkClr val="tx"/>
                    </a:ext>
                  </a:extLst>
                </a:hlinkClick>
              </a:rPr>
              <a:t>Flaticon</a:t>
            </a:r>
            <a:r>
              <a:rPr b="0" i="0" lang="en" sz="1000" u="none" cap="none" strike="noStrike">
                <a:solidFill>
                  <a:srgbClr val="142850"/>
                </a:solidFill>
                <a:latin typeface="Quicksand"/>
                <a:ea typeface="Quicksand"/>
                <a:cs typeface="Quicksand"/>
                <a:sym typeface="Quicksand"/>
              </a:rPr>
              <a:t>, infographics &amp; images by </a:t>
            </a:r>
            <a:r>
              <a:rPr b="1" i="0" lang="en" sz="1000" u="none" cap="none" strike="noStrike">
                <a:solidFill>
                  <a:srgbClr val="142850"/>
                </a:solidFill>
                <a:uFill>
                  <a:noFill/>
                </a:uFill>
                <a:latin typeface="Quicksand"/>
                <a:ea typeface="Quicksand"/>
                <a:cs typeface="Quicksand"/>
                <a:sym typeface="Quicksand"/>
                <a:hlinkClick r:id="rId5">
                  <a:extLst>
                    <a:ext uri="{A12FA001-AC4F-418D-AE19-62706E023703}">
                      <ahyp:hlinkClr val="tx"/>
                    </a:ext>
                  </a:extLst>
                </a:hlinkClick>
              </a:rPr>
              <a:t>Freepik</a:t>
            </a:r>
            <a:r>
              <a:rPr b="0" i="0" lang="en" sz="1000" u="none" cap="none" strike="noStrike">
                <a:solidFill>
                  <a:srgbClr val="142850"/>
                </a:solidFill>
                <a:latin typeface="Quicksand"/>
                <a:ea typeface="Quicksand"/>
                <a:cs typeface="Quicksand"/>
                <a:sym typeface="Quicksand"/>
              </a:rPr>
              <a:t> </a:t>
            </a:r>
            <a:endParaRPr b="1" i="0" sz="1000" u="none" cap="none" strike="noStrike">
              <a:solidFill>
                <a:srgbClr val="142850"/>
              </a:solidFill>
              <a:latin typeface="Quicksand"/>
              <a:ea typeface="Quicksand"/>
              <a:cs typeface="Quicksand"/>
              <a:sym typeface="Quicksan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ONE_COLUMN_TEXT_1_1">
    <p:bg>
      <p:bgPr>
        <a:blipFill>
          <a:blip r:embed="rId2">
            <a:alphaModFix/>
          </a:blip>
          <a:stretch>
            <a:fillRect/>
          </a:stretch>
        </a:blipFill>
      </p:bgPr>
    </p:bg>
    <p:spTree>
      <p:nvGrpSpPr>
        <p:cNvPr id="133" name="Shape 133"/>
        <p:cNvGrpSpPr/>
        <p:nvPr/>
      </p:nvGrpSpPr>
      <p:grpSpPr>
        <a:xfrm>
          <a:off x="0" y="0"/>
          <a:ext cx="0" cy="0"/>
          <a:chOff x="0" y="0"/>
          <a:chExt cx="0" cy="0"/>
        </a:xfrm>
      </p:grpSpPr>
      <p:sp>
        <p:nvSpPr>
          <p:cNvPr id="134" name="Google Shape;134;p75"/>
          <p:cNvSpPr txBox="1"/>
          <p:nvPr>
            <p:ph type="title"/>
          </p:nvPr>
        </p:nvSpPr>
        <p:spPr>
          <a:xfrm>
            <a:off x="720000" y="540000"/>
            <a:ext cx="7704000" cy="57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0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135" name="Shape 135"/>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8">
    <p:bg>
      <p:bgPr>
        <a:blipFill>
          <a:blip r:embed="rId2">
            <a:alphaModFix/>
          </a:blip>
          <a:stretch>
            <a:fillRect/>
          </a:stretch>
        </a:blipFill>
      </p:bgPr>
    </p:bg>
    <p:spTree>
      <p:nvGrpSpPr>
        <p:cNvPr id="136" name="Shape 136"/>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8_1">
    <p:bg>
      <p:bgPr>
        <a:blipFill>
          <a:blip r:embed="rId2">
            <a:alphaModFix/>
          </a:blip>
          <a:stretch>
            <a:fillRect/>
          </a:stretch>
        </a:blipFill>
      </p:bgPr>
    </p:bg>
    <p:spTree>
      <p:nvGrpSpPr>
        <p:cNvPr id="137" name="Shape 137"/>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8_2">
    <p:bg>
      <p:bgPr>
        <a:blipFill>
          <a:blip r:embed="rId2">
            <a:alphaModFix/>
          </a:blip>
          <a:stretch>
            <a:fillRect/>
          </a:stretch>
        </a:blipFill>
      </p:bgPr>
    </p:bg>
    <p:spTree>
      <p:nvGrpSpPr>
        <p:cNvPr id="138" name="Shape 138"/>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8_3">
    <p:bg>
      <p:bgPr>
        <a:blipFill>
          <a:blip r:embed="rId2">
            <a:alphaModFix/>
          </a:blip>
          <a:stretch>
            <a:fillRect/>
          </a:stretch>
        </a:blipFill>
      </p:bgPr>
    </p:bg>
    <p:spTree>
      <p:nvGrpSpPr>
        <p:cNvPr id="139" name="Shape 139"/>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4">
  <p:cSld name="CUSTOM_8_4">
    <p:bg>
      <p:bgPr>
        <a:blipFill>
          <a:blip r:embed="rId2">
            <a:alphaModFix/>
          </a:blip>
          <a:stretch>
            <a:fillRect/>
          </a:stretch>
        </a:blipFill>
      </p:bgPr>
    </p:bg>
    <p:spTree>
      <p:nvGrpSpPr>
        <p:cNvPr id="140" name="Shape 140"/>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bg>
      <p:bgPr>
        <a:blipFill>
          <a:blip r:embed="rId2">
            <a:alphaModFix/>
          </a:blip>
          <a:stretch>
            <a:fillRect/>
          </a:stretch>
        </a:blipFill>
      </p:bgPr>
    </p:bg>
    <p:spTree>
      <p:nvGrpSpPr>
        <p:cNvPr id="14" name="Shape 14"/>
        <p:cNvGrpSpPr/>
        <p:nvPr/>
      </p:nvGrpSpPr>
      <p:grpSpPr>
        <a:xfrm>
          <a:off x="0" y="0"/>
          <a:ext cx="0" cy="0"/>
          <a:chOff x="0" y="0"/>
          <a:chExt cx="0" cy="0"/>
        </a:xfrm>
      </p:grpSpPr>
      <p:sp>
        <p:nvSpPr>
          <p:cNvPr id="15" name="Google Shape;15;p55"/>
          <p:cNvSpPr txBox="1"/>
          <p:nvPr>
            <p:ph type="title"/>
          </p:nvPr>
        </p:nvSpPr>
        <p:spPr>
          <a:xfrm>
            <a:off x="720000" y="540000"/>
            <a:ext cx="7704000" cy="57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rgbClr val="142850"/>
              </a:buClr>
              <a:buSzPts val="4000"/>
              <a:buFont typeface="Covered By Your Grace"/>
              <a:buNone/>
              <a:defRPr sz="4000">
                <a:solidFill>
                  <a:srgbClr val="142850"/>
                </a:solidFill>
                <a:latin typeface="Covered By Your Grace"/>
                <a:ea typeface="Covered By Your Grace"/>
                <a:cs typeface="Covered By Your Grace"/>
                <a:sym typeface="Covered By Your Grace"/>
              </a:defRPr>
            </a:lvl1pPr>
            <a:lvl2pPr lvl="1" algn="l">
              <a:lnSpc>
                <a:spcPct val="100000"/>
              </a:lnSpc>
              <a:spcBef>
                <a:spcPts val="0"/>
              </a:spcBef>
              <a:spcAft>
                <a:spcPts val="0"/>
              </a:spcAft>
              <a:buClr>
                <a:srgbClr val="142850"/>
              </a:buClr>
              <a:buSzPts val="3500"/>
              <a:buFont typeface="Covered By Your Grace"/>
              <a:buNone/>
              <a:defRPr sz="3500">
                <a:solidFill>
                  <a:srgbClr val="142850"/>
                </a:solidFill>
                <a:latin typeface="Covered By Your Grace"/>
                <a:ea typeface="Covered By Your Grace"/>
                <a:cs typeface="Covered By Your Grace"/>
                <a:sym typeface="Covered By Your Grace"/>
              </a:defRPr>
            </a:lvl2pPr>
            <a:lvl3pPr lvl="2" algn="l">
              <a:lnSpc>
                <a:spcPct val="100000"/>
              </a:lnSpc>
              <a:spcBef>
                <a:spcPts val="0"/>
              </a:spcBef>
              <a:spcAft>
                <a:spcPts val="0"/>
              </a:spcAft>
              <a:buClr>
                <a:srgbClr val="142850"/>
              </a:buClr>
              <a:buSzPts val="3500"/>
              <a:buFont typeface="Covered By Your Grace"/>
              <a:buNone/>
              <a:defRPr sz="3500">
                <a:solidFill>
                  <a:srgbClr val="142850"/>
                </a:solidFill>
                <a:latin typeface="Covered By Your Grace"/>
                <a:ea typeface="Covered By Your Grace"/>
                <a:cs typeface="Covered By Your Grace"/>
                <a:sym typeface="Covered By Your Grace"/>
              </a:defRPr>
            </a:lvl3pPr>
            <a:lvl4pPr lvl="3" algn="l">
              <a:lnSpc>
                <a:spcPct val="100000"/>
              </a:lnSpc>
              <a:spcBef>
                <a:spcPts val="0"/>
              </a:spcBef>
              <a:spcAft>
                <a:spcPts val="0"/>
              </a:spcAft>
              <a:buClr>
                <a:srgbClr val="142850"/>
              </a:buClr>
              <a:buSzPts val="3500"/>
              <a:buFont typeface="Covered By Your Grace"/>
              <a:buNone/>
              <a:defRPr sz="3500">
                <a:solidFill>
                  <a:srgbClr val="142850"/>
                </a:solidFill>
                <a:latin typeface="Covered By Your Grace"/>
                <a:ea typeface="Covered By Your Grace"/>
                <a:cs typeface="Covered By Your Grace"/>
                <a:sym typeface="Covered By Your Grace"/>
              </a:defRPr>
            </a:lvl4pPr>
            <a:lvl5pPr lvl="4" algn="l">
              <a:lnSpc>
                <a:spcPct val="100000"/>
              </a:lnSpc>
              <a:spcBef>
                <a:spcPts val="0"/>
              </a:spcBef>
              <a:spcAft>
                <a:spcPts val="0"/>
              </a:spcAft>
              <a:buClr>
                <a:srgbClr val="142850"/>
              </a:buClr>
              <a:buSzPts val="3500"/>
              <a:buFont typeface="Covered By Your Grace"/>
              <a:buNone/>
              <a:defRPr sz="3500">
                <a:solidFill>
                  <a:srgbClr val="142850"/>
                </a:solidFill>
                <a:latin typeface="Covered By Your Grace"/>
                <a:ea typeface="Covered By Your Grace"/>
                <a:cs typeface="Covered By Your Grace"/>
                <a:sym typeface="Covered By Your Grace"/>
              </a:defRPr>
            </a:lvl5pPr>
            <a:lvl6pPr lvl="5" algn="l">
              <a:lnSpc>
                <a:spcPct val="100000"/>
              </a:lnSpc>
              <a:spcBef>
                <a:spcPts val="0"/>
              </a:spcBef>
              <a:spcAft>
                <a:spcPts val="0"/>
              </a:spcAft>
              <a:buClr>
                <a:srgbClr val="142850"/>
              </a:buClr>
              <a:buSzPts val="3500"/>
              <a:buFont typeface="Covered By Your Grace"/>
              <a:buNone/>
              <a:defRPr sz="3500">
                <a:solidFill>
                  <a:srgbClr val="142850"/>
                </a:solidFill>
                <a:latin typeface="Covered By Your Grace"/>
                <a:ea typeface="Covered By Your Grace"/>
                <a:cs typeface="Covered By Your Grace"/>
                <a:sym typeface="Covered By Your Grace"/>
              </a:defRPr>
            </a:lvl6pPr>
            <a:lvl7pPr lvl="6" algn="l">
              <a:lnSpc>
                <a:spcPct val="100000"/>
              </a:lnSpc>
              <a:spcBef>
                <a:spcPts val="0"/>
              </a:spcBef>
              <a:spcAft>
                <a:spcPts val="0"/>
              </a:spcAft>
              <a:buClr>
                <a:srgbClr val="142850"/>
              </a:buClr>
              <a:buSzPts val="3500"/>
              <a:buFont typeface="Covered By Your Grace"/>
              <a:buNone/>
              <a:defRPr sz="3500">
                <a:solidFill>
                  <a:srgbClr val="142850"/>
                </a:solidFill>
                <a:latin typeface="Covered By Your Grace"/>
                <a:ea typeface="Covered By Your Grace"/>
                <a:cs typeface="Covered By Your Grace"/>
                <a:sym typeface="Covered By Your Grace"/>
              </a:defRPr>
            </a:lvl7pPr>
            <a:lvl8pPr lvl="7" algn="l">
              <a:lnSpc>
                <a:spcPct val="100000"/>
              </a:lnSpc>
              <a:spcBef>
                <a:spcPts val="0"/>
              </a:spcBef>
              <a:spcAft>
                <a:spcPts val="0"/>
              </a:spcAft>
              <a:buClr>
                <a:srgbClr val="142850"/>
              </a:buClr>
              <a:buSzPts val="3500"/>
              <a:buFont typeface="Covered By Your Grace"/>
              <a:buNone/>
              <a:defRPr sz="3500">
                <a:solidFill>
                  <a:srgbClr val="142850"/>
                </a:solidFill>
                <a:latin typeface="Covered By Your Grace"/>
                <a:ea typeface="Covered By Your Grace"/>
                <a:cs typeface="Covered By Your Grace"/>
                <a:sym typeface="Covered By Your Grace"/>
              </a:defRPr>
            </a:lvl8pPr>
            <a:lvl9pPr lvl="8" algn="l">
              <a:lnSpc>
                <a:spcPct val="100000"/>
              </a:lnSpc>
              <a:spcBef>
                <a:spcPts val="0"/>
              </a:spcBef>
              <a:spcAft>
                <a:spcPts val="0"/>
              </a:spcAft>
              <a:buClr>
                <a:srgbClr val="142850"/>
              </a:buClr>
              <a:buSzPts val="3500"/>
              <a:buFont typeface="Covered By Your Grace"/>
              <a:buNone/>
              <a:defRPr sz="3500">
                <a:solidFill>
                  <a:srgbClr val="142850"/>
                </a:solidFill>
                <a:latin typeface="Covered By Your Grace"/>
                <a:ea typeface="Covered By Your Grace"/>
                <a:cs typeface="Covered By Your Grace"/>
                <a:sym typeface="Covered By Your Grace"/>
              </a:defRPr>
            </a:lvl9pPr>
          </a:lstStyle>
          <a:p/>
        </p:txBody>
      </p:sp>
      <p:sp>
        <p:nvSpPr>
          <p:cNvPr id="16" name="Google Shape;16;p55"/>
          <p:cNvSpPr txBox="1"/>
          <p:nvPr>
            <p:ph idx="2" type="title"/>
          </p:nvPr>
        </p:nvSpPr>
        <p:spPr>
          <a:xfrm>
            <a:off x="720000" y="1764075"/>
            <a:ext cx="1674000" cy="968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2000"/>
              <a:buNone/>
              <a:defRPr sz="106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p:txBody>
      </p:sp>
      <p:sp>
        <p:nvSpPr>
          <p:cNvPr id="17" name="Google Shape;17;p55"/>
          <p:cNvSpPr txBox="1"/>
          <p:nvPr>
            <p:ph idx="1" type="subTitle"/>
          </p:nvPr>
        </p:nvSpPr>
        <p:spPr>
          <a:xfrm>
            <a:off x="2263350" y="1760575"/>
            <a:ext cx="1890600" cy="459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000"/>
              <a:buFont typeface="Covered By Your Grace"/>
              <a:buNone/>
              <a:defRPr sz="3000">
                <a:latin typeface="Caveat Brush"/>
                <a:ea typeface="Caveat Brush"/>
                <a:cs typeface="Caveat Brush"/>
                <a:sym typeface="Caveat Brush"/>
              </a:defRPr>
            </a:lvl1pPr>
            <a:lvl2pPr lvl="1" algn="l">
              <a:lnSpc>
                <a:spcPct val="100000"/>
              </a:lnSpc>
              <a:spcBef>
                <a:spcPts val="0"/>
              </a:spcBef>
              <a:spcAft>
                <a:spcPts val="0"/>
              </a:spcAft>
              <a:buSzPts val="3000"/>
              <a:buFont typeface="Covered By Your Grace"/>
              <a:buNone/>
              <a:defRPr sz="3000">
                <a:latin typeface="Covered By Your Grace"/>
                <a:ea typeface="Covered By Your Grace"/>
                <a:cs typeface="Covered By Your Grace"/>
                <a:sym typeface="Covered By Your Grace"/>
              </a:defRPr>
            </a:lvl2pPr>
            <a:lvl3pPr lvl="2" algn="l">
              <a:lnSpc>
                <a:spcPct val="100000"/>
              </a:lnSpc>
              <a:spcBef>
                <a:spcPts val="0"/>
              </a:spcBef>
              <a:spcAft>
                <a:spcPts val="0"/>
              </a:spcAft>
              <a:buSzPts val="3000"/>
              <a:buFont typeface="Covered By Your Grace"/>
              <a:buNone/>
              <a:defRPr sz="3000">
                <a:latin typeface="Covered By Your Grace"/>
                <a:ea typeface="Covered By Your Grace"/>
                <a:cs typeface="Covered By Your Grace"/>
                <a:sym typeface="Covered By Your Grace"/>
              </a:defRPr>
            </a:lvl3pPr>
            <a:lvl4pPr lvl="3" algn="l">
              <a:lnSpc>
                <a:spcPct val="100000"/>
              </a:lnSpc>
              <a:spcBef>
                <a:spcPts val="0"/>
              </a:spcBef>
              <a:spcAft>
                <a:spcPts val="0"/>
              </a:spcAft>
              <a:buSzPts val="3000"/>
              <a:buFont typeface="Covered By Your Grace"/>
              <a:buNone/>
              <a:defRPr sz="3000">
                <a:latin typeface="Covered By Your Grace"/>
                <a:ea typeface="Covered By Your Grace"/>
                <a:cs typeface="Covered By Your Grace"/>
                <a:sym typeface="Covered By Your Grace"/>
              </a:defRPr>
            </a:lvl4pPr>
            <a:lvl5pPr lvl="4" algn="l">
              <a:lnSpc>
                <a:spcPct val="100000"/>
              </a:lnSpc>
              <a:spcBef>
                <a:spcPts val="0"/>
              </a:spcBef>
              <a:spcAft>
                <a:spcPts val="0"/>
              </a:spcAft>
              <a:buSzPts val="3000"/>
              <a:buFont typeface="Covered By Your Grace"/>
              <a:buNone/>
              <a:defRPr sz="3000">
                <a:latin typeface="Covered By Your Grace"/>
                <a:ea typeface="Covered By Your Grace"/>
                <a:cs typeface="Covered By Your Grace"/>
                <a:sym typeface="Covered By Your Grace"/>
              </a:defRPr>
            </a:lvl5pPr>
            <a:lvl6pPr lvl="5" algn="l">
              <a:lnSpc>
                <a:spcPct val="100000"/>
              </a:lnSpc>
              <a:spcBef>
                <a:spcPts val="0"/>
              </a:spcBef>
              <a:spcAft>
                <a:spcPts val="0"/>
              </a:spcAft>
              <a:buSzPts val="3000"/>
              <a:buFont typeface="Covered By Your Grace"/>
              <a:buNone/>
              <a:defRPr sz="3000">
                <a:latin typeface="Covered By Your Grace"/>
                <a:ea typeface="Covered By Your Grace"/>
                <a:cs typeface="Covered By Your Grace"/>
                <a:sym typeface="Covered By Your Grace"/>
              </a:defRPr>
            </a:lvl6pPr>
            <a:lvl7pPr lvl="6" algn="l">
              <a:lnSpc>
                <a:spcPct val="100000"/>
              </a:lnSpc>
              <a:spcBef>
                <a:spcPts val="0"/>
              </a:spcBef>
              <a:spcAft>
                <a:spcPts val="0"/>
              </a:spcAft>
              <a:buSzPts val="3000"/>
              <a:buFont typeface="Covered By Your Grace"/>
              <a:buNone/>
              <a:defRPr sz="3000">
                <a:latin typeface="Covered By Your Grace"/>
                <a:ea typeface="Covered By Your Grace"/>
                <a:cs typeface="Covered By Your Grace"/>
                <a:sym typeface="Covered By Your Grace"/>
              </a:defRPr>
            </a:lvl7pPr>
            <a:lvl8pPr lvl="7" algn="l">
              <a:lnSpc>
                <a:spcPct val="100000"/>
              </a:lnSpc>
              <a:spcBef>
                <a:spcPts val="0"/>
              </a:spcBef>
              <a:spcAft>
                <a:spcPts val="0"/>
              </a:spcAft>
              <a:buSzPts val="3000"/>
              <a:buFont typeface="Covered By Your Grace"/>
              <a:buNone/>
              <a:defRPr sz="3000">
                <a:latin typeface="Covered By Your Grace"/>
                <a:ea typeface="Covered By Your Grace"/>
                <a:cs typeface="Covered By Your Grace"/>
                <a:sym typeface="Covered By Your Grace"/>
              </a:defRPr>
            </a:lvl8pPr>
            <a:lvl9pPr lvl="8" algn="l">
              <a:lnSpc>
                <a:spcPct val="100000"/>
              </a:lnSpc>
              <a:spcBef>
                <a:spcPts val="0"/>
              </a:spcBef>
              <a:spcAft>
                <a:spcPts val="0"/>
              </a:spcAft>
              <a:buSzPts val="3000"/>
              <a:buFont typeface="Covered By Your Grace"/>
              <a:buNone/>
              <a:defRPr sz="3000">
                <a:latin typeface="Covered By Your Grace"/>
                <a:ea typeface="Covered By Your Grace"/>
                <a:cs typeface="Covered By Your Grace"/>
                <a:sym typeface="Covered By Your Grace"/>
              </a:defRPr>
            </a:lvl9pPr>
          </a:lstStyle>
          <a:p/>
        </p:txBody>
      </p:sp>
      <p:sp>
        <p:nvSpPr>
          <p:cNvPr id="18" name="Google Shape;18;p55"/>
          <p:cNvSpPr txBox="1"/>
          <p:nvPr>
            <p:ph idx="3" type="subTitle"/>
          </p:nvPr>
        </p:nvSpPr>
        <p:spPr>
          <a:xfrm>
            <a:off x="2263350" y="2272750"/>
            <a:ext cx="1890600" cy="459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55"/>
          <p:cNvSpPr txBox="1"/>
          <p:nvPr>
            <p:ph idx="4" type="title"/>
          </p:nvPr>
        </p:nvSpPr>
        <p:spPr>
          <a:xfrm>
            <a:off x="720000" y="3354600"/>
            <a:ext cx="1674000" cy="968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2000"/>
              <a:buNone/>
              <a:defRPr sz="106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p:txBody>
      </p:sp>
      <p:sp>
        <p:nvSpPr>
          <p:cNvPr id="20" name="Google Shape;20;p55"/>
          <p:cNvSpPr txBox="1"/>
          <p:nvPr>
            <p:ph idx="5" type="subTitle"/>
          </p:nvPr>
        </p:nvSpPr>
        <p:spPr>
          <a:xfrm>
            <a:off x="2263350" y="3351100"/>
            <a:ext cx="1890600" cy="459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000"/>
              <a:buFont typeface="Covered By Your Grace"/>
              <a:buNone/>
              <a:defRPr sz="3000">
                <a:latin typeface="Caveat Brush"/>
                <a:ea typeface="Caveat Brush"/>
                <a:cs typeface="Caveat Brush"/>
                <a:sym typeface="Caveat Brush"/>
              </a:defRPr>
            </a:lvl1pPr>
            <a:lvl2pPr lvl="1" algn="l">
              <a:lnSpc>
                <a:spcPct val="100000"/>
              </a:lnSpc>
              <a:spcBef>
                <a:spcPts val="0"/>
              </a:spcBef>
              <a:spcAft>
                <a:spcPts val="0"/>
              </a:spcAft>
              <a:buSzPts val="3000"/>
              <a:buFont typeface="Covered By Your Grace"/>
              <a:buNone/>
              <a:defRPr sz="3000">
                <a:latin typeface="Covered By Your Grace"/>
                <a:ea typeface="Covered By Your Grace"/>
                <a:cs typeface="Covered By Your Grace"/>
                <a:sym typeface="Covered By Your Grace"/>
              </a:defRPr>
            </a:lvl2pPr>
            <a:lvl3pPr lvl="2" algn="l">
              <a:lnSpc>
                <a:spcPct val="100000"/>
              </a:lnSpc>
              <a:spcBef>
                <a:spcPts val="0"/>
              </a:spcBef>
              <a:spcAft>
                <a:spcPts val="0"/>
              </a:spcAft>
              <a:buSzPts val="3000"/>
              <a:buFont typeface="Covered By Your Grace"/>
              <a:buNone/>
              <a:defRPr sz="3000">
                <a:latin typeface="Covered By Your Grace"/>
                <a:ea typeface="Covered By Your Grace"/>
                <a:cs typeface="Covered By Your Grace"/>
                <a:sym typeface="Covered By Your Grace"/>
              </a:defRPr>
            </a:lvl3pPr>
            <a:lvl4pPr lvl="3" algn="l">
              <a:lnSpc>
                <a:spcPct val="100000"/>
              </a:lnSpc>
              <a:spcBef>
                <a:spcPts val="0"/>
              </a:spcBef>
              <a:spcAft>
                <a:spcPts val="0"/>
              </a:spcAft>
              <a:buSzPts val="3000"/>
              <a:buFont typeface="Covered By Your Grace"/>
              <a:buNone/>
              <a:defRPr sz="3000">
                <a:latin typeface="Covered By Your Grace"/>
                <a:ea typeface="Covered By Your Grace"/>
                <a:cs typeface="Covered By Your Grace"/>
                <a:sym typeface="Covered By Your Grace"/>
              </a:defRPr>
            </a:lvl4pPr>
            <a:lvl5pPr lvl="4" algn="l">
              <a:lnSpc>
                <a:spcPct val="100000"/>
              </a:lnSpc>
              <a:spcBef>
                <a:spcPts val="0"/>
              </a:spcBef>
              <a:spcAft>
                <a:spcPts val="0"/>
              </a:spcAft>
              <a:buSzPts val="3000"/>
              <a:buFont typeface="Covered By Your Grace"/>
              <a:buNone/>
              <a:defRPr sz="3000">
                <a:latin typeface="Covered By Your Grace"/>
                <a:ea typeface="Covered By Your Grace"/>
                <a:cs typeface="Covered By Your Grace"/>
                <a:sym typeface="Covered By Your Grace"/>
              </a:defRPr>
            </a:lvl5pPr>
            <a:lvl6pPr lvl="5" algn="l">
              <a:lnSpc>
                <a:spcPct val="100000"/>
              </a:lnSpc>
              <a:spcBef>
                <a:spcPts val="0"/>
              </a:spcBef>
              <a:spcAft>
                <a:spcPts val="0"/>
              </a:spcAft>
              <a:buSzPts val="3000"/>
              <a:buFont typeface="Covered By Your Grace"/>
              <a:buNone/>
              <a:defRPr sz="3000">
                <a:latin typeface="Covered By Your Grace"/>
                <a:ea typeface="Covered By Your Grace"/>
                <a:cs typeface="Covered By Your Grace"/>
                <a:sym typeface="Covered By Your Grace"/>
              </a:defRPr>
            </a:lvl6pPr>
            <a:lvl7pPr lvl="6" algn="l">
              <a:lnSpc>
                <a:spcPct val="100000"/>
              </a:lnSpc>
              <a:spcBef>
                <a:spcPts val="0"/>
              </a:spcBef>
              <a:spcAft>
                <a:spcPts val="0"/>
              </a:spcAft>
              <a:buSzPts val="3000"/>
              <a:buFont typeface="Covered By Your Grace"/>
              <a:buNone/>
              <a:defRPr sz="3000">
                <a:latin typeface="Covered By Your Grace"/>
                <a:ea typeface="Covered By Your Grace"/>
                <a:cs typeface="Covered By Your Grace"/>
                <a:sym typeface="Covered By Your Grace"/>
              </a:defRPr>
            </a:lvl7pPr>
            <a:lvl8pPr lvl="7" algn="l">
              <a:lnSpc>
                <a:spcPct val="100000"/>
              </a:lnSpc>
              <a:spcBef>
                <a:spcPts val="0"/>
              </a:spcBef>
              <a:spcAft>
                <a:spcPts val="0"/>
              </a:spcAft>
              <a:buSzPts val="3000"/>
              <a:buFont typeface="Covered By Your Grace"/>
              <a:buNone/>
              <a:defRPr sz="3000">
                <a:latin typeface="Covered By Your Grace"/>
                <a:ea typeface="Covered By Your Grace"/>
                <a:cs typeface="Covered By Your Grace"/>
                <a:sym typeface="Covered By Your Grace"/>
              </a:defRPr>
            </a:lvl8pPr>
            <a:lvl9pPr lvl="8" algn="l">
              <a:lnSpc>
                <a:spcPct val="100000"/>
              </a:lnSpc>
              <a:spcBef>
                <a:spcPts val="0"/>
              </a:spcBef>
              <a:spcAft>
                <a:spcPts val="0"/>
              </a:spcAft>
              <a:buSzPts val="3000"/>
              <a:buFont typeface="Covered By Your Grace"/>
              <a:buNone/>
              <a:defRPr sz="3000">
                <a:latin typeface="Covered By Your Grace"/>
                <a:ea typeface="Covered By Your Grace"/>
                <a:cs typeface="Covered By Your Grace"/>
                <a:sym typeface="Covered By Your Grace"/>
              </a:defRPr>
            </a:lvl9pPr>
          </a:lstStyle>
          <a:p/>
        </p:txBody>
      </p:sp>
      <p:sp>
        <p:nvSpPr>
          <p:cNvPr id="21" name="Google Shape;21;p55"/>
          <p:cNvSpPr txBox="1"/>
          <p:nvPr>
            <p:ph idx="6" type="subTitle"/>
          </p:nvPr>
        </p:nvSpPr>
        <p:spPr>
          <a:xfrm>
            <a:off x="2263350" y="3863275"/>
            <a:ext cx="1890600" cy="459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2" name="Google Shape;22;p55"/>
          <p:cNvSpPr txBox="1"/>
          <p:nvPr>
            <p:ph idx="7" type="title"/>
          </p:nvPr>
        </p:nvSpPr>
        <p:spPr>
          <a:xfrm>
            <a:off x="4761450" y="1764075"/>
            <a:ext cx="1674000" cy="968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2000"/>
              <a:buNone/>
              <a:defRPr sz="106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p:txBody>
      </p:sp>
      <p:sp>
        <p:nvSpPr>
          <p:cNvPr id="23" name="Google Shape;23;p55"/>
          <p:cNvSpPr txBox="1"/>
          <p:nvPr>
            <p:ph idx="8" type="subTitle"/>
          </p:nvPr>
        </p:nvSpPr>
        <p:spPr>
          <a:xfrm>
            <a:off x="6304800" y="1760575"/>
            <a:ext cx="1890600" cy="459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000"/>
              <a:buFont typeface="Covered By Your Grace"/>
              <a:buNone/>
              <a:defRPr sz="3000">
                <a:latin typeface="Caveat Brush"/>
                <a:ea typeface="Caveat Brush"/>
                <a:cs typeface="Caveat Brush"/>
                <a:sym typeface="Caveat Brush"/>
              </a:defRPr>
            </a:lvl1pPr>
            <a:lvl2pPr lvl="1" algn="l">
              <a:lnSpc>
                <a:spcPct val="100000"/>
              </a:lnSpc>
              <a:spcBef>
                <a:spcPts val="0"/>
              </a:spcBef>
              <a:spcAft>
                <a:spcPts val="0"/>
              </a:spcAft>
              <a:buSzPts val="3000"/>
              <a:buFont typeface="Covered By Your Grace"/>
              <a:buNone/>
              <a:defRPr sz="3000">
                <a:latin typeface="Covered By Your Grace"/>
                <a:ea typeface="Covered By Your Grace"/>
                <a:cs typeface="Covered By Your Grace"/>
                <a:sym typeface="Covered By Your Grace"/>
              </a:defRPr>
            </a:lvl2pPr>
            <a:lvl3pPr lvl="2" algn="l">
              <a:lnSpc>
                <a:spcPct val="100000"/>
              </a:lnSpc>
              <a:spcBef>
                <a:spcPts val="0"/>
              </a:spcBef>
              <a:spcAft>
                <a:spcPts val="0"/>
              </a:spcAft>
              <a:buSzPts val="3000"/>
              <a:buFont typeface="Covered By Your Grace"/>
              <a:buNone/>
              <a:defRPr sz="3000">
                <a:latin typeface="Covered By Your Grace"/>
                <a:ea typeface="Covered By Your Grace"/>
                <a:cs typeface="Covered By Your Grace"/>
                <a:sym typeface="Covered By Your Grace"/>
              </a:defRPr>
            </a:lvl3pPr>
            <a:lvl4pPr lvl="3" algn="l">
              <a:lnSpc>
                <a:spcPct val="100000"/>
              </a:lnSpc>
              <a:spcBef>
                <a:spcPts val="0"/>
              </a:spcBef>
              <a:spcAft>
                <a:spcPts val="0"/>
              </a:spcAft>
              <a:buSzPts val="3000"/>
              <a:buFont typeface="Covered By Your Grace"/>
              <a:buNone/>
              <a:defRPr sz="3000">
                <a:latin typeface="Covered By Your Grace"/>
                <a:ea typeface="Covered By Your Grace"/>
                <a:cs typeface="Covered By Your Grace"/>
                <a:sym typeface="Covered By Your Grace"/>
              </a:defRPr>
            </a:lvl4pPr>
            <a:lvl5pPr lvl="4" algn="l">
              <a:lnSpc>
                <a:spcPct val="100000"/>
              </a:lnSpc>
              <a:spcBef>
                <a:spcPts val="0"/>
              </a:spcBef>
              <a:spcAft>
                <a:spcPts val="0"/>
              </a:spcAft>
              <a:buSzPts val="3000"/>
              <a:buFont typeface="Covered By Your Grace"/>
              <a:buNone/>
              <a:defRPr sz="3000">
                <a:latin typeface="Covered By Your Grace"/>
                <a:ea typeface="Covered By Your Grace"/>
                <a:cs typeface="Covered By Your Grace"/>
                <a:sym typeface="Covered By Your Grace"/>
              </a:defRPr>
            </a:lvl5pPr>
            <a:lvl6pPr lvl="5" algn="l">
              <a:lnSpc>
                <a:spcPct val="100000"/>
              </a:lnSpc>
              <a:spcBef>
                <a:spcPts val="0"/>
              </a:spcBef>
              <a:spcAft>
                <a:spcPts val="0"/>
              </a:spcAft>
              <a:buSzPts val="3000"/>
              <a:buFont typeface="Covered By Your Grace"/>
              <a:buNone/>
              <a:defRPr sz="3000">
                <a:latin typeface="Covered By Your Grace"/>
                <a:ea typeface="Covered By Your Grace"/>
                <a:cs typeface="Covered By Your Grace"/>
                <a:sym typeface="Covered By Your Grace"/>
              </a:defRPr>
            </a:lvl6pPr>
            <a:lvl7pPr lvl="6" algn="l">
              <a:lnSpc>
                <a:spcPct val="100000"/>
              </a:lnSpc>
              <a:spcBef>
                <a:spcPts val="0"/>
              </a:spcBef>
              <a:spcAft>
                <a:spcPts val="0"/>
              </a:spcAft>
              <a:buSzPts val="3000"/>
              <a:buFont typeface="Covered By Your Grace"/>
              <a:buNone/>
              <a:defRPr sz="3000">
                <a:latin typeface="Covered By Your Grace"/>
                <a:ea typeface="Covered By Your Grace"/>
                <a:cs typeface="Covered By Your Grace"/>
                <a:sym typeface="Covered By Your Grace"/>
              </a:defRPr>
            </a:lvl7pPr>
            <a:lvl8pPr lvl="7" algn="l">
              <a:lnSpc>
                <a:spcPct val="100000"/>
              </a:lnSpc>
              <a:spcBef>
                <a:spcPts val="0"/>
              </a:spcBef>
              <a:spcAft>
                <a:spcPts val="0"/>
              </a:spcAft>
              <a:buSzPts val="3000"/>
              <a:buFont typeface="Covered By Your Grace"/>
              <a:buNone/>
              <a:defRPr sz="3000">
                <a:latin typeface="Covered By Your Grace"/>
                <a:ea typeface="Covered By Your Grace"/>
                <a:cs typeface="Covered By Your Grace"/>
                <a:sym typeface="Covered By Your Grace"/>
              </a:defRPr>
            </a:lvl8pPr>
            <a:lvl9pPr lvl="8" algn="l">
              <a:lnSpc>
                <a:spcPct val="100000"/>
              </a:lnSpc>
              <a:spcBef>
                <a:spcPts val="0"/>
              </a:spcBef>
              <a:spcAft>
                <a:spcPts val="0"/>
              </a:spcAft>
              <a:buSzPts val="3000"/>
              <a:buFont typeface="Covered By Your Grace"/>
              <a:buNone/>
              <a:defRPr sz="3000">
                <a:latin typeface="Covered By Your Grace"/>
                <a:ea typeface="Covered By Your Grace"/>
                <a:cs typeface="Covered By Your Grace"/>
                <a:sym typeface="Covered By Your Grace"/>
              </a:defRPr>
            </a:lvl9pPr>
          </a:lstStyle>
          <a:p/>
        </p:txBody>
      </p:sp>
      <p:sp>
        <p:nvSpPr>
          <p:cNvPr id="24" name="Google Shape;24;p55"/>
          <p:cNvSpPr txBox="1"/>
          <p:nvPr>
            <p:ph idx="9" type="subTitle"/>
          </p:nvPr>
        </p:nvSpPr>
        <p:spPr>
          <a:xfrm>
            <a:off x="6304800" y="2272750"/>
            <a:ext cx="1890600" cy="459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55"/>
          <p:cNvSpPr txBox="1"/>
          <p:nvPr>
            <p:ph idx="13" type="title"/>
          </p:nvPr>
        </p:nvSpPr>
        <p:spPr>
          <a:xfrm>
            <a:off x="4761450" y="3354600"/>
            <a:ext cx="1674000" cy="968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2000"/>
              <a:buNone/>
              <a:defRPr sz="106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p:txBody>
      </p:sp>
      <p:sp>
        <p:nvSpPr>
          <p:cNvPr id="26" name="Google Shape;26;p55"/>
          <p:cNvSpPr txBox="1"/>
          <p:nvPr>
            <p:ph idx="14" type="subTitle"/>
          </p:nvPr>
        </p:nvSpPr>
        <p:spPr>
          <a:xfrm>
            <a:off x="6304800" y="3351100"/>
            <a:ext cx="1890600" cy="459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000"/>
              <a:buFont typeface="Covered By Your Grace"/>
              <a:buNone/>
              <a:defRPr sz="3000">
                <a:latin typeface="Caveat Brush"/>
                <a:ea typeface="Caveat Brush"/>
                <a:cs typeface="Caveat Brush"/>
                <a:sym typeface="Caveat Brush"/>
              </a:defRPr>
            </a:lvl1pPr>
            <a:lvl2pPr lvl="1" algn="l">
              <a:lnSpc>
                <a:spcPct val="100000"/>
              </a:lnSpc>
              <a:spcBef>
                <a:spcPts val="0"/>
              </a:spcBef>
              <a:spcAft>
                <a:spcPts val="0"/>
              </a:spcAft>
              <a:buSzPts val="3000"/>
              <a:buFont typeface="Covered By Your Grace"/>
              <a:buNone/>
              <a:defRPr sz="3000">
                <a:latin typeface="Covered By Your Grace"/>
                <a:ea typeface="Covered By Your Grace"/>
                <a:cs typeface="Covered By Your Grace"/>
                <a:sym typeface="Covered By Your Grace"/>
              </a:defRPr>
            </a:lvl2pPr>
            <a:lvl3pPr lvl="2" algn="l">
              <a:lnSpc>
                <a:spcPct val="100000"/>
              </a:lnSpc>
              <a:spcBef>
                <a:spcPts val="0"/>
              </a:spcBef>
              <a:spcAft>
                <a:spcPts val="0"/>
              </a:spcAft>
              <a:buSzPts val="3000"/>
              <a:buFont typeface="Covered By Your Grace"/>
              <a:buNone/>
              <a:defRPr sz="3000">
                <a:latin typeface="Covered By Your Grace"/>
                <a:ea typeface="Covered By Your Grace"/>
                <a:cs typeface="Covered By Your Grace"/>
                <a:sym typeface="Covered By Your Grace"/>
              </a:defRPr>
            </a:lvl3pPr>
            <a:lvl4pPr lvl="3" algn="l">
              <a:lnSpc>
                <a:spcPct val="100000"/>
              </a:lnSpc>
              <a:spcBef>
                <a:spcPts val="0"/>
              </a:spcBef>
              <a:spcAft>
                <a:spcPts val="0"/>
              </a:spcAft>
              <a:buSzPts val="3000"/>
              <a:buFont typeface="Covered By Your Grace"/>
              <a:buNone/>
              <a:defRPr sz="3000">
                <a:latin typeface="Covered By Your Grace"/>
                <a:ea typeface="Covered By Your Grace"/>
                <a:cs typeface="Covered By Your Grace"/>
                <a:sym typeface="Covered By Your Grace"/>
              </a:defRPr>
            </a:lvl4pPr>
            <a:lvl5pPr lvl="4" algn="l">
              <a:lnSpc>
                <a:spcPct val="100000"/>
              </a:lnSpc>
              <a:spcBef>
                <a:spcPts val="0"/>
              </a:spcBef>
              <a:spcAft>
                <a:spcPts val="0"/>
              </a:spcAft>
              <a:buSzPts val="3000"/>
              <a:buFont typeface="Covered By Your Grace"/>
              <a:buNone/>
              <a:defRPr sz="3000">
                <a:latin typeface="Covered By Your Grace"/>
                <a:ea typeface="Covered By Your Grace"/>
                <a:cs typeface="Covered By Your Grace"/>
                <a:sym typeface="Covered By Your Grace"/>
              </a:defRPr>
            </a:lvl5pPr>
            <a:lvl6pPr lvl="5" algn="l">
              <a:lnSpc>
                <a:spcPct val="100000"/>
              </a:lnSpc>
              <a:spcBef>
                <a:spcPts val="0"/>
              </a:spcBef>
              <a:spcAft>
                <a:spcPts val="0"/>
              </a:spcAft>
              <a:buSzPts val="3000"/>
              <a:buFont typeface="Covered By Your Grace"/>
              <a:buNone/>
              <a:defRPr sz="3000">
                <a:latin typeface="Covered By Your Grace"/>
                <a:ea typeface="Covered By Your Grace"/>
                <a:cs typeface="Covered By Your Grace"/>
                <a:sym typeface="Covered By Your Grace"/>
              </a:defRPr>
            </a:lvl6pPr>
            <a:lvl7pPr lvl="6" algn="l">
              <a:lnSpc>
                <a:spcPct val="100000"/>
              </a:lnSpc>
              <a:spcBef>
                <a:spcPts val="0"/>
              </a:spcBef>
              <a:spcAft>
                <a:spcPts val="0"/>
              </a:spcAft>
              <a:buSzPts val="3000"/>
              <a:buFont typeface="Covered By Your Grace"/>
              <a:buNone/>
              <a:defRPr sz="3000">
                <a:latin typeface="Covered By Your Grace"/>
                <a:ea typeface="Covered By Your Grace"/>
                <a:cs typeface="Covered By Your Grace"/>
                <a:sym typeface="Covered By Your Grace"/>
              </a:defRPr>
            </a:lvl7pPr>
            <a:lvl8pPr lvl="7" algn="l">
              <a:lnSpc>
                <a:spcPct val="100000"/>
              </a:lnSpc>
              <a:spcBef>
                <a:spcPts val="0"/>
              </a:spcBef>
              <a:spcAft>
                <a:spcPts val="0"/>
              </a:spcAft>
              <a:buSzPts val="3000"/>
              <a:buFont typeface="Covered By Your Grace"/>
              <a:buNone/>
              <a:defRPr sz="3000">
                <a:latin typeface="Covered By Your Grace"/>
                <a:ea typeface="Covered By Your Grace"/>
                <a:cs typeface="Covered By Your Grace"/>
                <a:sym typeface="Covered By Your Grace"/>
              </a:defRPr>
            </a:lvl8pPr>
            <a:lvl9pPr lvl="8" algn="l">
              <a:lnSpc>
                <a:spcPct val="100000"/>
              </a:lnSpc>
              <a:spcBef>
                <a:spcPts val="0"/>
              </a:spcBef>
              <a:spcAft>
                <a:spcPts val="0"/>
              </a:spcAft>
              <a:buSzPts val="3000"/>
              <a:buFont typeface="Covered By Your Grace"/>
              <a:buNone/>
              <a:defRPr sz="3000">
                <a:latin typeface="Covered By Your Grace"/>
                <a:ea typeface="Covered By Your Grace"/>
                <a:cs typeface="Covered By Your Grace"/>
                <a:sym typeface="Covered By Your Grace"/>
              </a:defRPr>
            </a:lvl9pPr>
          </a:lstStyle>
          <a:p/>
        </p:txBody>
      </p:sp>
      <p:sp>
        <p:nvSpPr>
          <p:cNvPr id="27" name="Google Shape;27;p55"/>
          <p:cNvSpPr txBox="1"/>
          <p:nvPr>
            <p:ph idx="15" type="subTitle"/>
          </p:nvPr>
        </p:nvSpPr>
        <p:spPr>
          <a:xfrm>
            <a:off x="6304800" y="3863275"/>
            <a:ext cx="1890600" cy="459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5">
  <p:cSld name="CUSTOM_8_5">
    <p:bg>
      <p:bgPr>
        <a:blipFill>
          <a:blip r:embed="rId2">
            <a:alphaModFix/>
          </a:blip>
          <a:stretch>
            <a:fillRect/>
          </a:stretch>
        </a:blipFill>
      </p:bgPr>
    </p:bg>
    <p:spTree>
      <p:nvGrpSpPr>
        <p:cNvPr id="141" name="Shape 141"/>
        <p:cNvGrpSpPr/>
        <p:nvPr/>
      </p:nvGrpSpPr>
      <p:grpSpPr>
        <a:xfrm>
          <a:off x="0" y="0"/>
          <a:ext cx="0" cy="0"/>
          <a:chOff x="0" y="0"/>
          <a:chExt cx="0" cy="0"/>
        </a:xfrm>
      </p:grpSpPr>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6">
  <p:cSld name="CUSTOM_8_6">
    <p:bg>
      <p:bgPr>
        <a:blipFill>
          <a:blip r:embed="rId2">
            <a:alphaModFix/>
          </a:blip>
          <a:stretch>
            <a:fillRect/>
          </a:stretch>
        </a:blipFill>
      </p:bgPr>
    </p:bg>
    <p:spTree>
      <p:nvGrpSpPr>
        <p:cNvPr id="142" name="Shape 142"/>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blipFill>
          <a:blip r:embed="rId2">
            <a:alphaModFix/>
          </a:blip>
          <a:stretch>
            <a:fillRect/>
          </a:stretch>
        </a:blipFill>
      </p:bgPr>
    </p:bg>
    <p:spTree>
      <p:nvGrpSpPr>
        <p:cNvPr id="28" name="Shape 28"/>
        <p:cNvGrpSpPr/>
        <p:nvPr/>
      </p:nvGrpSpPr>
      <p:grpSpPr>
        <a:xfrm>
          <a:off x="0" y="0"/>
          <a:ext cx="0" cy="0"/>
          <a:chOff x="0" y="0"/>
          <a:chExt cx="0" cy="0"/>
        </a:xfrm>
      </p:grpSpPr>
      <p:sp>
        <p:nvSpPr>
          <p:cNvPr id="29" name="Google Shape;29;p56"/>
          <p:cNvSpPr txBox="1"/>
          <p:nvPr>
            <p:ph type="title"/>
          </p:nvPr>
        </p:nvSpPr>
        <p:spPr>
          <a:xfrm>
            <a:off x="4378800" y="1480375"/>
            <a:ext cx="4045200" cy="1235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8000"/>
              <a:buNone/>
              <a:defRPr sz="8000"/>
            </a:lvl1pPr>
            <a:lvl2pPr lvl="1" algn="ctr">
              <a:lnSpc>
                <a:spcPct val="100000"/>
              </a:lnSpc>
              <a:spcBef>
                <a:spcPts val="0"/>
              </a:spcBef>
              <a:spcAft>
                <a:spcPts val="0"/>
              </a:spcAft>
              <a:buSzPts val="8000"/>
              <a:buNone/>
              <a:defRPr sz="8000"/>
            </a:lvl2pPr>
            <a:lvl3pPr lvl="2" algn="ctr">
              <a:lnSpc>
                <a:spcPct val="100000"/>
              </a:lnSpc>
              <a:spcBef>
                <a:spcPts val="0"/>
              </a:spcBef>
              <a:spcAft>
                <a:spcPts val="0"/>
              </a:spcAft>
              <a:buSzPts val="8000"/>
              <a:buNone/>
              <a:defRPr sz="8000"/>
            </a:lvl3pPr>
            <a:lvl4pPr lvl="3" algn="ctr">
              <a:lnSpc>
                <a:spcPct val="100000"/>
              </a:lnSpc>
              <a:spcBef>
                <a:spcPts val="0"/>
              </a:spcBef>
              <a:spcAft>
                <a:spcPts val="0"/>
              </a:spcAft>
              <a:buSzPts val="8000"/>
              <a:buNone/>
              <a:defRPr sz="8000"/>
            </a:lvl4pPr>
            <a:lvl5pPr lvl="4" algn="ctr">
              <a:lnSpc>
                <a:spcPct val="100000"/>
              </a:lnSpc>
              <a:spcBef>
                <a:spcPts val="0"/>
              </a:spcBef>
              <a:spcAft>
                <a:spcPts val="0"/>
              </a:spcAft>
              <a:buSzPts val="8000"/>
              <a:buNone/>
              <a:defRPr sz="8000"/>
            </a:lvl5pPr>
            <a:lvl6pPr lvl="5" algn="ctr">
              <a:lnSpc>
                <a:spcPct val="100000"/>
              </a:lnSpc>
              <a:spcBef>
                <a:spcPts val="0"/>
              </a:spcBef>
              <a:spcAft>
                <a:spcPts val="0"/>
              </a:spcAft>
              <a:buSzPts val="8000"/>
              <a:buNone/>
              <a:defRPr sz="8000"/>
            </a:lvl6pPr>
            <a:lvl7pPr lvl="6" algn="ctr">
              <a:lnSpc>
                <a:spcPct val="100000"/>
              </a:lnSpc>
              <a:spcBef>
                <a:spcPts val="0"/>
              </a:spcBef>
              <a:spcAft>
                <a:spcPts val="0"/>
              </a:spcAft>
              <a:buSzPts val="8000"/>
              <a:buNone/>
              <a:defRPr sz="8000"/>
            </a:lvl7pPr>
            <a:lvl8pPr lvl="7" algn="ctr">
              <a:lnSpc>
                <a:spcPct val="100000"/>
              </a:lnSpc>
              <a:spcBef>
                <a:spcPts val="0"/>
              </a:spcBef>
              <a:spcAft>
                <a:spcPts val="0"/>
              </a:spcAft>
              <a:buSzPts val="8000"/>
              <a:buNone/>
              <a:defRPr sz="8000"/>
            </a:lvl8pPr>
            <a:lvl9pPr lvl="8" algn="ctr">
              <a:lnSpc>
                <a:spcPct val="100000"/>
              </a:lnSpc>
              <a:spcBef>
                <a:spcPts val="0"/>
              </a:spcBef>
              <a:spcAft>
                <a:spcPts val="0"/>
              </a:spcAft>
              <a:buSzPts val="8000"/>
              <a:buNone/>
              <a:defRPr sz="8000"/>
            </a:lvl9pPr>
          </a:lstStyle>
          <a:p/>
        </p:txBody>
      </p:sp>
      <p:sp>
        <p:nvSpPr>
          <p:cNvPr id="30" name="Google Shape;30;p56"/>
          <p:cNvSpPr txBox="1"/>
          <p:nvPr>
            <p:ph idx="1" type="subTitle"/>
          </p:nvPr>
        </p:nvSpPr>
        <p:spPr>
          <a:xfrm>
            <a:off x="4378800" y="2803075"/>
            <a:ext cx="4045200" cy="1235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800"/>
              <a:buNone/>
              <a:defRPr sz="16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blipFill>
          <a:blip r:embed="rId2">
            <a:alphaModFix/>
          </a:blip>
          <a:stretch>
            <a:fillRect/>
          </a:stretch>
        </a:blipFill>
      </p:bgPr>
    </p:bg>
    <p:spTree>
      <p:nvGrpSpPr>
        <p:cNvPr id="31" name="Shape 31"/>
        <p:cNvGrpSpPr/>
        <p:nvPr/>
      </p:nvGrpSpPr>
      <p:grpSpPr>
        <a:xfrm>
          <a:off x="0" y="0"/>
          <a:ext cx="0" cy="0"/>
          <a:chOff x="0" y="0"/>
          <a:chExt cx="0" cy="0"/>
        </a:xfrm>
      </p:grpSpPr>
      <p:sp>
        <p:nvSpPr>
          <p:cNvPr id="32" name="Google Shape;32;p57"/>
          <p:cNvSpPr txBox="1"/>
          <p:nvPr>
            <p:ph type="title"/>
          </p:nvPr>
        </p:nvSpPr>
        <p:spPr>
          <a:xfrm>
            <a:off x="720000" y="540000"/>
            <a:ext cx="7704000" cy="57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0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33" name="Google Shape;33;p57"/>
          <p:cNvSpPr txBox="1"/>
          <p:nvPr>
            <p:ph idx="1" type="body"/>
          </p:nvPr>
        </p:nvSpPr>
        <p:spPr>
          <a:xfrm>
            <a:off x="720000" y="1760650"/>
            <a:ext cx="3852000" cy="2842800"/>
          </a:xfrm>
          <a:prstGeom prst="rect">
            <a:avLst/>
          </a:prstGeom>
          <a:noFill/>
          <a:ln>
            <a:noFill/>
          </a:ln>
        </p:spPr>
        <p:txBody>
          <a:bodyPr anchorCtr="0" anchor="ctr" bIns="91425" lIns="91425" spcFirstLastPara="1" rIns="91425" wrap="square" tIns="91425">
            <a:noAutofit/>
          </a:bodyPr>
          <a:lstStyle>
            <a:lvl1pPr indent="-330200" lvl="0" marL="457200" algn="l">
              <a:lnSpc>
                <a:spcPct val="100000"/>
              </a:lnSpc>
              <a:spcBef>
                <a:spcPts val="0"/>
              </a:spcBef>
              <a:spcAft>
                <a:spcPts val="0"/>
              </a:spcAft>
              <a:buSzPts val="1600"/>
              <a:buFont typeface="Barlow"/>
              <a:buChar char="●"/>
              <a:defRPr/>
            </a:lvl1pPr>
            <a:lvl2pPr indent="-330200" lvl="1" marL="914400" algn="l">
              <a:lnSpc>
                <a:spcPct val="100000"/>
              </a:lnSpc>
              <a:spcBef>
                <a:spcPts val="1000"/>
              </a:spcBef>
              <a:spcAft>
                <a:spcPts val="0"/>
              </a:spcAft>
              <a:buSzPts val="1600"/>
              <a:buFont typeface="Barlow"/>
              <a:buChar char="○"/>
              <a:defRPr/>
            </a:lvl2pPr>
            <a:lvl3pPr indent="-330200" lvl="2" marL="1371600" algn="l">
              <a:lnSpc>
                <a:spcPct val="100000"/>
              </a:lnSpc>
              <a:spcBef>
                <a:spcPts val="0"/>
              </a:spcBef>
              <a:spcAft>
                <a:spcPts val="0"/>
              </a:spcAft>
              <a:buSzPts val="1600"/>
              <a:buFont typeface="Barlow"/>
              <a:buChar char="■"/>
              <a:defRPr/>
            </a:lvl3pPr>
            <a:lvl4pPr indent="-330200" lvl="3" marL="1828800" algn="l">
              <a:lnSpc>
                <a:spcPct val="100000"/>
              </a:lnSpc>
              <a:spcBef>
                <a:spcPts val="0"/>
              </a:spcBef>
              <a:spcAft>
                <a:spcPts val="0"/>
              </a:spcAft>
              <a:buSzPts val="1600"/>
              <a:buFont typeface="Barlow"/>
              <a:buChar char="●"/>
              <a:defRPr/>
            </a:lvl4pPr>
            <a:lvl5pPr indent="-330200" lvl="4" marL="2286000" algn="l">
              <a:lnSpc>
                <a:spcPct val="100000"/>
              </a:lnSpc>
              <a:spcBef>
                <a:spcPts val="0"/>
              </a:spcBef>
              <a:spcAft>
                <a:spcPts val="0"/>
              </a:spcAft>
              <a:buSzPts val="1600"/>
              <a:buFont typeface="Barlow"/>
              <a:buChar char="○"/>
              <a:defRPr/>
            </a:lvl5pPr>
            <a:lvl6pPr indent="-330200" lvl="5" marL="2743200" algn="l">
              <a:lnSpc>
                <a:spcPct val="100000"/>
              </a:lnSpc>
              <a:spcBef>
                <a:spcPts val="0"/>
              </a:spcBef>
              <a:spcAft>
                <a:spcPts val="0"/>
              </a:spcAft>
              <a:buSzPts val="1600"/>
              <a:buFont typeface="Barlow"/>
              <a:buChar char="■"/>
              <a:defRPr/>
            </a:lvl6pPr>
            <a:lvl7pPr indent="-330200" lvl="6" marL="3200400" algn="l">
              <a:lnSpc>
                <a:spcPct val="100000"/>
              </a:lnSpc>
              <a:spcBef>
                <a:spcPts val="0"/>
              </a:spcBef>
              <a:spcAft>
                <a:spcPts val="0"/>
              </a:spcAft>
              <a:buSzPts val="1600"/>
              <a:buFont typeface="Barlow"/>
              <a:buChar char="●"/>
              <a:defRPr/>
            </a:lvl7pPr>
            <a:lvl8pPr indent="-330200" lvl="7" marL="3657600" algn="l">
              <a:lnSpc>
                <a:spcPct val="100000"/>
              </a:lnSpc>
              <a:spcBef>
                <a:spcPts val="0"/>
              </a:spcBef>
              <a:spcAft>
                <a:spcPts val="0"/>
              </a:spcAft>
              <a:buSzPts val="1600"/>
              <a:buFont typeface="Barlow"/>
              <a:buChar char="○"/>
              <a:defRPr/>
            </a:lvl8pPr>
            <a:lvl9pPr indent="-330200" lvl="8" marL="4114800" algn="l">
              <a:lnSpc>
                <a:spcPct val="100000"/>
              </a:lnSpc>
              <a:spcBef>
                <a:spcPts val="0"/>
              </a:spcBef>
              <a:spcAft>
                <a:spcPts val="0"/>
              </a:spcAft>
              <a:buSzPts val="1600"/>
              <a:buFont typeface="Barlow"/>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blipFill>
          <a:blip r:embed="rId2">
            <a:alphaModFix/>
          </a:blip>
          <a:stretch>
            <a:fillRect/>
          </a:stretch>
        </a:blipFill>
      </p:bgPr>
    </p:bg>
    <p:spTree>
      <p:nvGrpSpPr>
        <p:cNvPr id="34" name="Shape 34"/>
        <p:cNvGrpSpPr/>
        <p:nvPr/>
      </p:nvGrpSpPr>
      <p:grpSpPr>
        <a:xfrm>
          <a:off x="0" y="0"/>
          <a:ext cx="0" cy="0"/>
          <a:chOff x="0" y="0"/>
          <a:chExt cx="0" cy="0"/>
        </a:xfrm>
      </p:grpSpPr>
      <p:sp>
        <p:nvSpPr>
          <p:cNvPr id="35" name="Google Shape;35;p58"/>
          <p:cNvSpPr txBox="1"/>
          <p:nvPr>
            <p:ph type="title"/>
          </p:nvPr>
        </p:nvSpPr>
        <p:spPr>
          <a:xfrm>
            <a:off x="1218125" y="2667575"/>
            <a:ext cx="2679900" cy="670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600"/>
              <a:buNone/>
              <a:defRPr sz="5000"/>
            </a:lvl1pPr>
            <a:lvl2pPr lvl="1" algn="l">
              <a:lnSpc>
                <a:spcPct val="100000"/>
              </a:lnSpc>
              <a:spcBef>
                <a:spcPts val="0"/>
              </a:spcBef>
              <a:spcAft>
                <a:spcPts val="0"/>
              </a:spcAft>
              <a:buSzPts val="3600"/>
              <a:buNone/>
              <a:defRPr sz="3600"/>
            </a:lvl2pPr>
            <a:lvl3pPr lvl="2" algn="l">
              <a:lnSpc>
                <a:spcPct val="100000"/>
              </a:lnSpc>
              <a:spcBef>
                <a:spcPts val="0"/>
              </a:spcBef>
              <a:spcAft>
                <a:spcPts val="0"/>
              </a:spcAft>
              <a:buSzPts val="3600"/>
              <a:buNone/>
              <a:defRPr sz="3600"/>
            </a:lvl3pPr>
            <a:lvl4pPr lvl="3" algn="l">
              <a:lnSpc>
                <a:spcPct val="100000"/>
              </a:lnSpc>
              <a:spcBef>
                <a:spcPts val="0"/>
              </a:spcBef>
              <a:spcAft>
                <a:spcPts val="0"/>
              </a:spcAft>
              <a:buSzPts val="3600"/>
              <a:buNone/>
              <a:defRPr sz="3600"/>
            </a:lvl4pPr>
            <a:lvl5pPr lvl="4" algn="l">
              <a:lnSpc>
                <a:spcPct val="100000"/>
              </a:lnSpc>
              <a:spcBef>
                <a:spcPts val="0"/>
              </a:spcBef>
              <a:spcAft>
                <a:spcPts val="0"/>
              </a:spcAft>
              <a:buSzPts val="3600"/>
              <a:buNone/>
              <a:defRPr sz="3600"/>
            </a:lvl5pPr>
            <a:lvl6pPr lvl="5" algn="l">
              <a:lnSpc>
                <a:spcPct val="100000"/>
              </a:lnSpc>
              <a:spcBef>
                <a:spcPts val="0"/>
              </a:spcBef>
              <a:spcAft>
                <a:spcPts val="0"/>
              </a:spcAft>
              <a:buSzPts val="3600"/>
              <a:buNone/>
              <a:defRPr sz="3600"/>
            </a:lvl6pPr>
            <a:lvl7pPr lvl="6" algn="l">
              <a:lnSpc>
                <a:spcPct val="100000"/>
              </a:lnSpc>
              <a:spcBef>
                <a:spcPts val="0"/>
              </a:spcBef>
              <a:spcAft>
                <a:spcPts val="0"/>
              </a:spcAft>
              <a:buSzPts val="3600"/>
              <a:buNone/>
              <a:defRPr sz="3600"/>
            </a:lvl7pPr>
            <a:lvl8pPr lvl="7" algn="l">
              <a:lnSpc>
                <a:spcPct val="100000"/>
              </a:lnSpc>
              <a:spcBef>
                <a:spcPts val="0"/>
              </a:spcBef>
              <a:spcAft>
                <a:spcPts val="0"/>
              </a:spcAft>
              <a:buSzPts val="3600"/>
              <a:buNone/>
              <a:defRPr sz="3600"/>
            </a:lvl8pPr>
            <a:lvl9pPr lvl="8" algn="l">
              <a:lnSpc>
                <a:spcPct val="100000"/>
              </a:lnSpc>
              <a:spcBef>
                <a:spcPts val="0"/>
              </a:spcBef>
              <a:spcAft>
                <a:spcPts val="0"/>
              </a:spcAft>
              <a:buSzPts val="3600"/>
              <a:buNone/>
              <a:defRPr sz="3600"/>
            </a:lvl9pPr>
          </a:lstStyle>
          <a:p/>
        </p:txBody>
      </p:sp>
      <p:sp>
        <p:nvSpPr>
          <p:cNvPr id="36" name="Google Shape;36;p58"/>
          <p:cNvSpPr txBox="1"/>
          <p:nvPr>
            <p:ph idx="2" type="title"/>
          </p:nvPr>
        </p:nvSpPr>
        <p:spPr>
          <a:xfrm>
            <a:off x="1218125" y="1123325"/>
            <a:ext cx="2679900" cy="1394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2000"/>
              <a:buNone/>
              <a:defRPr sz="14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p:txBody>
      </p:sp>
      <p:sp>
        <p:nvSpPr>
          <p:cNvPr id="37" name="Google Shape;37;p58"/>
          <p:cNvSpPr txBox="1"/>
          <p:nvPr>
            <p:ph idx="1" type="subTitle"/>
          </p:nvPr>
        </p:nvSpPr>
        <p:spPr>
          <a:xfrm>
            <a:off x="1218125" y="3422275"/>
            <a:ext cx="2679900" cy="597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blipFill>
          <a:blip r:embed="rId2">
            <a:alphaModFix/>
          </a:blip>
          <a:stretch>
            <a:fillRect/>
          </a:stretch>
        </a:blipFill>
      </p:bgPr>
    </p:bg>
    <p:spTree>
      <p:nvGrpSpPr>
        <p:cNvPr id="38" name="Shape 38"/>
        <p:cNvGrpSpPr/>
        <p:nvPr/>
      </p:nvGrpSpPr>
      <p:grpSpPr>
        <a:xfrm>
          <a:off x="0" y="0"/>
          <a:ext cx="0" cy="0"/>
          <a:chOff x="0" y="0"/>
          <a:chExt cx="0" cy="0"/>
        </a:xfrm>
      </p:grpSpPr>
      <p:sp>
        <p:nvSpPr>
          <p:cNvPr id="39" name="Google Shape;39;p59"/>
          <p:cNvSpPr txBox="1"/>
          <p:nvPr>
            <p:ph type="title"/>
          </p:nvPr>
        </p:nvSpPr>
        <p:spPr>
          <a:xfrm>
            <a:off x="720000" y="540000"/>
            <a:ext cx="7704000" cy="57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0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
    <p:bg>
      <p:bgPr>
        <a:blipFill>
          <a:blip r:embed="rId2">
            <a:alphaModFix/>
          </a:blip>
          <a:stretch>
            <a:fillRect/>
          </a:stretch>
        </a:blipFill>
      </p:bgPr>
    </p:bg>
    <p:spTree>
      <p:nvGrpSpPr>
        <p:cNvPr id="40" name="Shape 40"/>
        <p:cNvGrpSpPr/>
        <p:nvPr/>
      </p:nvGrpSpPr>
      <p:grpSpPr>
        <a:xfrm>
          <a:off x="0" y="0"/>
          <a:ext cx="0" cy="0"/>
          <a:chOff x="0" y="0"/>
          <a:chExt cx="0" cy="0"/>
        </a:xfrm>
      </p:grpSpPr>
      <p:sp>
        <p:nvSpPr>
          <p:cNvPr id="41" name="Google Shape;41;p60"/>
          <p:cNvSpPr txBox="1"/>
          <p:nvPr>
            <p:ph type="title"/>
          </p:nvPr>
        </p:nvSpPr>
        <p:spPr>
          <a:xfrm>
            <a:off x="1860025" y="2188125"/>
            <a:ext cx="5424000" cy="165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4800"/>
              <a:buNone/>
              <a:defRPr sz="2800">
                <a:latin typeface="Quicksand Light"/>
                <a:ea typeface="Quicksand Light"/>
                <a:cs typeface="Quicksand Light"/>
                <a:sym typeface="Quicksand Light"/>
              </a:defRPr>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p:txBody>
      </p:sp>
      <p:sp>
        <p:nvSpPr>
          <p:cNvPr id="42" name="Google Shape;42;p60"/>
          <p:cNvSpPr txBox="1"/>
          <p:nvPr>
            <p:ph idx="1" type="subTitle"/>
          </p:nvPr>
        </p:nvSpPr>
        <p:spPr>
          <a:xfrm>
            <a:off x="1388100" y="4157948"/>
            <a:ext cx="6367800" cy="445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800"/>
              <a:buNone/>
              <a:defRPr sz="2500">
                <a:latin typeface="Caveat Brush"/>
                <a:ea typeface="Caveat Brush"/>
                <a:cs typeface="Caveat Brush"/>
                <a:sym typeface="Caveat Brush"/>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blipFill>
          <a:blip r:embed="rId2">
            <a:alphaModFix/>
          </a:blip>
          <a:stretch>
            <a:fillRect/>
          </a:stretch>
        </a:blipFill>
      </p:bgPr>
    </p:bg>
    <p:spTree>
      <p:nvGrpSpPr>
        <p:cNvPr id="43" name="Shape 43"/>
        <p:cNvGrpSpPr/>
        <p:nvPr/>
      </p:nvGrpSpPr>
      <p:grpSpPr>
        <a:xfrm>
          <a:off x="0" y="0"/>
          <a:ext cx="0" cy="0"/>
          <a:chOff x="0" y="0"/>
          <a:chExt cx="0" cy="0"/>
        </a:xfrm>
      </p:grpSpPr>
      <p:sp>
        <p:nvSpPr>
          <p:cNvPr id="44" name="Google Shape;44;p61"/>
          <p:cNvSpPr txBox="1"/>
          <p:nvPr>
            <p:ph type="title"/>
          </p:nvPr>
        </p:nvSpPr>
        <p:spPr>
          <a:xfrm>
            <a:off x="720000" y="540000"/>
            <a:ext cx="7704000" cy="57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0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45" name="Google Shape;45;p61"/>
          <p:cNvSpPr txBox="1"/>
          <p:nvPr>
            <p:ph idx="1" type="subTitle"/>
          </p:nvPr>
        </p:nvSpPr>
        <p:spPr>
          <a:xfrm>
            <a:off x="1404775" y="3247650"/>
            <a:ext cx="2199300" cy="45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000"/>
              <a:buFont typeface="Caveat Brush"/>
              <a:buNone/>
              <a:defRPr sz="3000">
                <a:latin typeface="Caveat Brush"/>
                <a:ea typeface="Caveat Brush"/>
                <a:cs typeface="Caveat Brush"/>
                <a:sym typeface="Caveat Brush"/>
              </a:defRPr>
            </a:lvl1pPr>
            <a:lvl2pPr lvl="1" algn="l">
              <a:lnSpc>
                <a:spcPct val="100000"/>
              </a:lnSpc>
              <a:spcBef>
                <a:spcPts val="0"/>
              </a:spcBef>
              <a:spcAft>
                <a:spcPts val="0"/>
              </a:spcAft>
              <a:buSzPts val="1400"/>
              <a:buFont typeface="Caveat Brush"/>
              <a:buNone/>
              <a:defRPr>
                <a:latin typeface="Caveat Brush"/>
                <a:ea typeface="Caveat Brush"/>
                <a:cs typeface="Caveat Brush"/>
                <a:sym typeface="Caveat Brush"/>
              </a:defRPr>
            </a:lvl2pPr>
            <a:lvl3pPr lvl="2" algn="l">
              <a:lnSpc>
                <a:spcPct val="100000"/>
              </a:lnSpc>
              <a:spcBef>
                <a:spcPts val="0"/>
              </a:spcBef>
              <a:spcAft>
                <a:spcPts val="0"/>
              </a:spcAft>
              <a:buSzPts val="1400"/>
              <a:buFont typeface="Caveat Brush"/>
              <a:buNone/>
              <a:defRPr>
                <a:latin typeface="Caveat Brush"/>
                <a:ea typeface="Caveat Brush"/>
                <a:cs typeface="Caveat Brush"/>
                <a:sym typeface="Caveat Brush"/>
              </a:defRPr>
            </a:lvl3pPr>
            <a:lvl4pPr lvl="3" algn="l">
              <a:lnSpc>
                <a:spcPct val="100000"/>
              </a:lnSpc>
              <a:spcBef>
                <a:spcPts val="0"/>
              </a:spcBef>
              <a:spcAft>
                <a:spcPts val="0"/>
              </a:spcAft>
              <a:buSzPts val="1400"/>
              <a:buFont typeface="Caveat Brush"/>
              <a:buNone/>
              <a:defRPr>
                <a:latin typeface="Caveat Brush"/>
                <a:ea typeface="Caveat Brush"/>
                <a:cs typeface="Caveat Brush"/>
                <a:sym typeface="Caveat Brush"/>
              </a:defRPr>
            </a:lvl4pPr>
            <a:lvl5pPr lvl="4" algn="l">
              <a:lnSpc>
                <a:spcPct val="100000"/>
              </a:lnSpc>
              <a:spcBef>
                <a:spcPts val="0"/>
              </a:spcBef>
              <a:spcAft>
                <a:spcPts val="0"/>
              </a:spcAft>
              <a:buSzPts val="1400"/>
              <a:buFont typeface="Caveat Brush"/>
              <a:buNone/>
              <a:defRPr>
                <a:latin typeface="Caveat Brush"/>
                <a:ea typeface="Caveat Brush"/>
                <a:cs typeface="Caveat Brush"/>
                <a:sym typeface="Caveat Brush"/>
              </a:defRPr>
            </a:lvl5pPr>
            <a:lvl6pPr lvl="5" algn="l">
              <a:lnSpc>
                <a:spcPct val="100000"/>
              </a:lnSpc>
              <a:spcBef>
                <a:spcPts val="0"/>
              </a:spcBef>
              <a:spcAft>
                <a:spcPts val="0"/>
              </a:spcAft>
              <a:buSzPts val="1400"/>
              <a:buFont typeface="Caveat Brush"/>
              <a:buNone/>
              <a:defRPr>
                <a:latin typeface="Caveat Brush"/>
                <a:ea typeface="Caveat Brush"/>
                <a:cs typeface="Caveat Brush"/>
                <a:sym typeface="Caveat Brush"/>
              </a:defRPr>
            </a:lvl6pPr>
            <a:lvl7pPr lvl="6" algn="l">
              <a:lnSpc>
                <a:spcPct val="100000"/>
              </a:lnSpc>
              <a:spcBef>
                <a:spcPts val="0"/>
              </a:spcBef>
              <a:spcAft>
                <a:spcPts val="0"/>
              </a:spcAft>
              <a:buSzPts val="1400"/>
              <a:buFont typeface="Caveat Brush"/>
              <a:buNone/>
              <a:defRPr>
                <a:latin typeface="Caveat Brush"/>
                <a:ea typeface="Caveat Brush"/>
                <a:cs typeface="Caveat Brush"/>
                <a:sym typeface="Caveat Brush"/>
              </a:defRPr>
            </a:lvl7pPr>
            <a:lvl8pPr lvl="7" algn="l">
              <a:lnSpc>
                <a:spcPct val="100000"/>
              </a:lnSpc>
              <a:spcBef>
                <a:spcPts val="0"/>
              </a:spcBef>
              <a:spcAft>
                <a:spcPts val="0"/>
              </a:spcAft>
              <a:buSzPts val="1400"/>
              <a:buFont typeface="Caveat Brush"/>
              <a:buNone/>
              <a:defRPr>
                <a:latin typeface="Caveat Brush"/>
                <a:ea typeface="Caveat Brush"/>
                <a:cs typeface="Caveat Brush"/>
                <a:sym typeface="Caveat Brush"/>
              </a:defRPr>
            </a:lvl8pPr>
            <a:lvl9pPr lvl="8" algn="l">
              <a:lnSpc>
                <a:spcPct val="100000"/>
              </a:lnSpc>
              <a:spcBef>
                <a:spcPts val="0"/>
              </a:spcBef>
              <a:spcAft>
                <a:spcPts val="0"/>
              </a:spcAft>
              <a:buSzPts val="1400"/>
              <a:buFont typeface="Caveat Brush"/>
              <a:buNone/>
              <a:defRPr>
                <a:latin typeface="Caveat Brush"/>
                <a:ea typeface="Caveat Brush"/>
                <a:cs typeface="Caveat Brush"/>
                <a:sym typeface="Caveat Brush"/>
              </a:defRPr>
            </a:lvl9pPr>
          </a:lstStyle>
          <a:p/>
        </p:txBody>
      </p:sp>
      <p:sp>
        <p:nvSpPr>
          <p:cNvPr id="46" name="Google Shape;46;p61"/>
          <p:cNvSpPr txBox="1"/>
          <p:nvPr>
            <p:ph idx="2" type="subTitle"/>
          </p:nvPr>
        </p:nvSpPr>
        <p:spPr>
          <a:xfrm>
            <a:off x="5539925" y="3247650"/>
            <a:ext cx="2199300" cy="45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000"/>
              <a:buFont typeface="Caveat Brush"/>
              <a:buNone/>
              <a:defRPr sz="3000">
                <a:latin typeface="Caveat Brush"/>
                <a:ea typeface="Caveat Brush"/>
                <a:cs typeface="Caveat Brush"/>
                <a:sym typeface="Caveat Brush"/>
              </a:defRPr>
            </a:lvl1pPr>
            <a:lvl2pPr lvl="1" algn="l">
              <a:lnSpc>
                <a:spcPct val="100000"/>
              </a:lnSpc>
              <a:spcBef>
                <a:spcPts val="0"/>
              </a:spcBef>
              <a:spcAft>
                <a:spcPts val="0"/>
              </a:spcAft>
              <a:buSzPts val="1400"/>
              <a:buFont typeface="Caveat Brush"/>
              <a:buNone/>
              <a:defRPr>
                <a:latin typeface="Caveat Brush"/>
                <a:ea typeface="Caveat Brush"/>
                <a:cs typeface="Caveat Brush"/>
                <a:sym typeface="Caveat Brush"/>
              </a:defRPr>
            </a:lvl2pPr>
            <a:lvl3pPr lvl="2" algn="l">
              <a:lnSpc>
                <a:spcPct val="100000"/>
              </a:lnSpc>
              <a:spcBef>
                <a:spcPts val="0"/>
              </a:spcBef>
              <a:spcAft>
                <a:spcPts val="0"/>
              </a:spcAft>
              <a:buSzPts val="1400"/>
              <a:buFont typeface="Caveat Brush"/>
              <a:buNone/>
              <a:defRPr>
                <a:latin typeface="Caveat Brush"/>
                <a:ea typeface="Caveat Brush"/>
                <a:cs typeface="Caveat Brush"/>
                <a:sym typeface="Caveat Brush"/>
              </a:defRPr>
            </a:lvl3pPr>
            <a:lvl4pPr lvl="3" algn="l">
              <a:lnSpc>
                <a:spcPct val="100000"/>
              </a:lnSpc>
              <a:spcBef>
                <a:spcPts val="0"/>
              </a:spcBef>
              <a:spcAft>
                <a:spcPts val="0"/>
              </a:spcAft>
              <a:buSzPts val="1400"/>
              <a:buFont typeface="Caveat Brush"/>
              <a:buNone/>
              <a:defRPr>
                <a:latin typeface="Caveat Brush"/>
                <a:ea typeface="Caveat Brush"/>
                <a:cs typeface="Caveat Brush"/>
                <a:sym typeface="Caveat Brush"/>
              </a:defRPr>
            </a:lvl4pPr>
            <a:lvl5pPr lvl="4" algn="l">
              <a:lnSpc>
                <a:spcPct val="100000"/>
              </a:lnSpc>
              <a:spcBef>
                <a:spcPts val="0"/>
              </a:spcBef>
              <a:spcAft>
                <a:spcPts val="0"/>
              </a:spcAft>
              <a:buSzPts val="1400"/>
              <a:buFont typeface="Caveat Brush"/>
              <a:buNone/>
              <a:defRPr>
                <a:latin typeface="Caveat Brush"/>
                <a:ea typeface="Caveat Brush"/>
                <a:cs typeface="Caveat Brush"/>
                <a:sym typeface="Caveat Brush"/>
              </a:defRPr>
            </a:lvl5pPr>
            <a:lvl6pPr lvl="5" algn="l">
              <a:lnSpc>
                <a:spcPct val="100000"/>
              </a:lnSpc>
              <a:spcBef>
                <a:spcPts val="0"/>
              </a:spcBef>
              <a:spcAft>
                <a:spcPts val="0"/>
              </a:spcAft>
              <a:buSzPts val="1400"/>
              <a:buFont typeface="Caveat Brush"/>
              <a:buNone/>
              <a:defRPr>
                <a:latin typeface="Caveat Brush"/>
                <a:ea typeface="Caveat Brush"/>
                <a:cs typeface="Caveat Brush"/>
                <a:sym typeface="Caveat Brush"/>
              </a:defRPr>
            </a:lvl6pPr>
            <a:lvl7pPr lvl="6" algn="l">
              <a:lnSpc>
                <a:spcPct val="100000"/>
              </a:lnSpc>
              <a:spcBef>
                <a:spcPts val="0"/>
              </a:spcBef>
              <a:spcAft>
                <a:spcPts val="0"/>
              </a:spcAft>
              <a:buSzPts val="1400"/>
              <a:buFont typeface="Caveat Brush"/>
              <a:buNone/>
              <a:defRPr>
                <a:latin typeface="Caveat Brush"/>
                <a:ea typeface="Caveat Brush"/>
                <a:cs typeface="Caveat Brush"/>
                <a:sym typeface="Caveat Brush"/>
              </a:defRPr>
            </a:lvl7pPr>
            <a:lvl8pPr lvl="7" algn="l">
              <a:lnSpc>
                <a:spcPct val="100000"/>
              </a:lnSpc>
              <a:spcBef>
                <a:spcPts val="0"/>
              </a:spcBef>
              <a:spcAft>
                <a:spcPts val="0"/>
              </a:spcAft>
              <a:buSzPts val="1400"/>
              <a:buFont typeface="Caveat Brush"/>
              <a:buNone/>
              <a:defRPr>
                <a:latin typeface="Caveat Brush"/>
                <a:ea typeface="Caveat Brush"/>
                <a:cs typeface="Caveat Brush"/>
                <a:sym typeface="Caveat Brush"/>
              </a:defRPr>
            </a:lvl8pPr>
            <a:lvl9pPr lvl="8" algn="l">
              <a:lnSpc>
                <a:spcPct val="100000"/>
              </a:lnSpc>
              <a:spcBef>
                <a:spcPts val="0"/>
              </a:spcBef>
              <a:spcAft>
                <a:spcPts val="0"/>
              </a:spcAft>
              <a:buSzPts val="1400"/>
              <a:buFont typeface="Caveat Brush"/>
              <a:buNone/>
              <a:defRPr>
                <a:latin typeface="Caveat Brush"/>
                <a:ea typeface="Caveat Brush"/>
                <a:cs typeface="Caveat Brush"/>
                <a:sym typeface="Caveat Brush"/>
              </a:defRPr>
            </a:lvl9pPr>
          </a:lstStyle>
          <a:p/>
        </p:txBody>
      </p:sp>
      <p:sp>
        <p:nvSpPr>
          <p:cNvPr id="47" name="Google Shape;47;p61"/>
          <p:cNvSpPr txBox="1"/>
          <p:nvPr>
            <p:ph idx="3" type="subTitle"/>
          </p:nvPr>
        </p:nvSpPr>
        <p:spPr>
          <a:xfrm>
            <a:off x="1404775" y="3850200"/>
            <a:ext cx="2199300" cy="753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61"/>
          <p:cNvSpPr txBox="1"/>
          <p:nvPr>
            <p:ph idx="4" type="subTitle"/>
          </p:nvPr>
        </p:nvSpPr>
        <p:spPr>
          <a:xfrm>
            <a:off x="5539925" y="3850200"/>
            <a:ext cx="2199300" cy="753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9.xml"/><Relationship Id="rId22" Type="http://schemas.openxmlformats.org/officeDocument/2006/relationships/slideLayout" Target="../slideLayouts/slideLayout21.xml"/><Relationship Id="rId21" Type="http://schemas.openxmlformats.org/officeDocument/2006/relationships/slideLayout" Target="../slideLayouts/slideLayout20.xml"/><Relationship Id="rId24" Type="http://schemas.openxmlformats.org/officeDocument/2006/relationships/slideLayout" Target="../slideLayouts/slideLayout23.xml"/><Relationship Id="rId23" Type="http://schemas.openxmlformats.org/officeDocument/2006/relationships/slideLayout" Target="../slideLayouts/slideLayout22.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26" Type="http://schemas.openxmlformats.org/officeDocument/2006/relationships/slideLayout" Target="../slideLayouts/slideLayout25.xml"/><Relationship Id="rId25" Type="http://schemas.openxmlformats.org/officeDocument/2006/relationships/slideLayout" Target="../slideLayouts/slideLayout24.xml"/><Relationship Id="rId28" Type="http://schemas.openxmlformats.org/officeDocument/2006/relationships/slideLayout" Target="../slideLayouts/slideLayout27.xml"/><Relationship Id="rId27" Type="http://schemas.openxmlformats.org/officeDocument/2006/relationships/slideLayout" Target="../slideLayouts/slideLayout26.xml"/><Relationship Id="rId5" Type="http://schemas.openxmlformats.org/officeDocument/2006/relationships/slideLayout" Target="../slideLayouts/slideLayout4.xml"/><Relationship Id="rId6" Type="http://schemas.openxmlformats.org/officeDocument/2006/relationships/slideLayout" Target="../slideLayouts/slideLayout5.xml"/><Relationship Id="rId29" Type="http://schemas.openxmlformats.org/officeDocument/2006/relationships/slideLayout" Target="../slideLayouts/slideLayout28.xml"/><Relationship Id="rId7" Type="http://schemas.openxmlformats.org/officeDocument/2006/relationships/slideLayout" Target="../slideLayouts/slideLayout6.xml"/><Relationship Id="rId8" Type="http://schemas.openxmlformats.org/officeDocument/2006/relationships/slideLayout" Target="../slideLayouts/slideLayout7.xml"/><Relationship Id="rId31" Type="http://schemas.openxmlformats.org/officeDocument/2006/relationships/slideLayout" Target="../slideLayouts/slideLayout30.xml"/><Relationship Id="rId30" Type="http://schemas.openxmlformats.org/officeDocument/2006/relationships/slideLayout" Target="../slideLayouts/slideLayout29.xml"/><Relationship Id="rId11" Type="http://schemas.openxmlformats.org/officeDocument/2006/relationships/slideLayout" Target="../slideLayouts/slideLayout10.xml"/><Relationship Id="rId33" Type="http://schemas.openxmlformats.org/officeDocument/2006/relationships/theme" Target="../theme/theme1.xml"/><Relationship Id="rId10" Type="http://schemas.openxmlformats.org/officeDocument/2006/relationships/slideLayout" Target="../slideLayouts/slideLayout9.xml"/><Relationship Id="rId32" Type="http://schemas.openxmlformats.org/officeDocument/2006/relationships/slideLayout" Target="../slideLayouts/slideLayout31.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19" Type="http://schemas.openxmlformats.org/officeDocument/2006/relationships/slideLayout" Target="../slideLayouts/slideLayout18.xml"/><Relationship Id="rId18"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52"/>
          <p:cNvSpPr txBox="1"/>
          <p:nvPr>
            <p:ph type="title"/>
          </p:nvPr>
        </p:nvSpPr>
        <p:spPr>
          <a:xfrm>
            <a:off x="720000" y="540000"/>
            <a:ext cx="7704000" cy="5727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142850"/>
              </a:buClr>
              <a:buSzPts val="4000"/>
              <a:buFont typeface="Caveat Brush"/>
              <a:buNone/>
              <a:defRPr b="0" i="0" sz="4000" u="none" cap="none" strike="noStrike">
                <a:solidFill>
                  <a:srgbClr val="142850"/>
                </a:solidFill>
                <a:latin typeface="Caveat Brush"/>
                <a:ea typeface="Caveat Brush"/>
                <a:cs typeface="Caveat Brush"/>
                <a:sym typeface="Caveat Brush"/>
              </a:defRPr>
            </a:lvl1pPr>
            <a:lvl2pPr lvl="1" marR="0" rtl="0" algn="l">
              <a:lnSpc>
                <a:spcPct val="100000"/>
              </a:lnSpc>
              <a:spcBef>
                <a:spcPts val="0"/>
              </a:spcBef>
              <a:spcAft>
                <a:spcPts val="0"/>
              </a:spcAft>
              <a:buClr>
                <a:srgbClr val="142850"/>
              </a:buClr>
              <a:buSzPts val="3500"/>
              <a:buFont typeface="Caveat Brush"/>
              <a:buNone/>
              <a:defRPr b="0" i="0" sz="3500" u="none" cap="none" strike="noStrike">
                <a:solidFill>
                  <a:srgbClr val="142850"/>
                </a:solidFill>
                <a:latin typeface="Caveat Brush"/>
                <a:ea typeface="Caveat Brush"/>
                <a:cs typeface="Caveat Brush"/>
                <a:sym typeface="Caveat Brush"/>
              </a:defRPr>
            </a:lvl2pPr>
            <a:lvl3pPr lvl="2" marR="0" rtl="0" algn="l">
              <a:lnSpc>
                <a:spcPct val="100000"/>
              </a:lnSpc>
              <a:spcBef>
                <a:spcPts val="0"/>
              </a:spcBef>
              <a:spcAft>
                <a:spcPts val="0"/>
              </a:spcAft>
              <a:buClr>
                <a:srgbClr val="142850"/>
              </a:buClr>
              <a:buSzPts val="3500"/>
              <a:buFont typeface="Caveat Brush"/>
              <a:buNone/>
              <a:defRPr b="0" i="0" sz="3500" u="none" cap="none" strike="noStrike">
                <a:solidFill>
                  <a:srgbClr val="142850"/>
                </a:solidFill>
                <a:latin typeface="Caveat Brush"/>
                <a:ea typeface="Caveat Brush"/>
                <a:cs typeface="Caveat Brush"/>
                <a:sym typeface="Caveat Brush"/>
              </a:defRPr>
            </a:lvl3pPr>
            <a:lvl4pPr lvl="3" marR="0" rtl="0" algn="l">
              <a:lnSpc>
                <a:spcPct val="100000"/>
              </a:lnSpc>
              <a:spcBef>
                <a:spcPts val="0"/>
              </a:spcBef>
              <a:spcAft>
                <a:spcPts val="0"/>
              </a:spcAft>
              <a:buClr>
                <a:srgbClr val="142850"/>
              </a:buClr>
              <a:buSzPts val="3500"/>
              <a:buFont typeface="Caveat Brush"/>
              <a:buNone/>
              <a:defRPr b="0" i="0" sz="3500" u="none" cap="none" strike="noStrike">
                <a:solidFill>
                  <a:srgbClr val="142850"/>
                </a:solidFill>
                <a:latin typeface="Caveat Brush"/>
                <a:ea typeface="Caveat Brush"/>
                <a:cs typeface="Caveat Brush"/>
                <a:sym typeface="Caveat Brush"/>
              </a:defRPr>
            </a:lvl4pPr>
            <a:lvl5pPr lvl="4" marR="0" rtl="0" algn="l">
              <a:lnSpc>
                <a:spcPct val="100000"/>
              </a:lnSpc>
              <a:spcBef>
                <a:spcPts val="0"/>
              </a:spcBef>
              <a:spcAft>
                <a:spcPts val="0"/>
              </a:spcAft>
              <a:buClr>
                <a:srgbClr val="142850"/>
              </a:buClr>
              <a:buSzPts val="3500"/>
              <a:buFont typeface="Caveat Brush"/>
              <a:buNone/>
              <a:defRPr b="0" i="0" sz="3500" u="none" cap="none" strike="noStrike">
                <a:solidFill>
                  <a:srgbClr val="142850"/>
                </a:solidFill>
                <a:latin typeface="Caveat Brush"/>
                <a:ea typeface="Caveat Brush"/>
                <a:cs typeface="Caveat Brush"/>
                <a:sym typeface="Caveat Brush"/>
              </a:defRPr>
            </a:lvl5pPr>
            <a:lvl6pPr lvl="5" marR="0" rtl="0" algn="l">
              <a:lnSpc>
                <a:spcPct val="100000"/>
              </a:lnSpc>
              <a:spcBef>
                <a:spcPts val="0"/>
              </a:spcBef>
              <a:spcAft>
                <a:spcPts val="0"/>
              </a:spcAft>
              <a:buClr>
                <a:srgbClr val="142850"/>
              </a:buClr>
              <a:buSzPts val="3500"/>
              <a:buFont typeface="Caveat Brush"/>
              <a:buNone/>
              <a:defRPr b="0" i="0" sz="3500" u="none" cap="none" strike="noStrike">
                <a:solidFill>
                  <a:srgbClr val="142850"/>
                </a:solidFill>
                <a:latin typeface="Caveat Brush"/>
                <a:ea typeface="Caveat Brush"/>
                <a:cs typeface="Caveat Brush"/>
                <a:sym typeface="Caveat Brush"/>
              </a:defRPr>
            </a:lvl6pPr>
            <a:lvl7pPr lvl="6" marR="0" rtl="0" algn="l">
              <a:lnSpc>
                <a:spcPct val="100000"/>
              </a:lnSpc>
              <a:spcBef>
                <a:spcPts val="0"/>
              </a:spcBef>
              <a:spcAft>
                <a:spcPts val="0"/>
              </a:spcAft>
              <a:buClr>
                <a:srgbClr val="142850"/>
              </a:buClr>
              <a:buSzPts val="3500"/>
              <a:buFont typeface="Caveat Brush"/>
              <a:buNone/>
              <a:defRPr b="0" i="0" sz="3500" u="none" cap="none" strike="noStrike">
                <a:solidFill>
                  <a:srgbClr val="142850"/>
                </a:solidFill>
                <a:latin typeface="Caveat Brush"/>
                <a:ea typeface="Caveat Brush"/>
                <a:cs typeface="Caveat Brush"/>
                <a:sym typeface="Caveat Brush"/>
              </a:defRPr>
            </a:lvl7pPr>
            <a:lvl8pPr lvl="7" marR="0" rtl="0" algn="l">
              <a:lnSpc>
                <a:spcPct val="100000"/>
              </a:lnSpc>
              <a:spcBef>
                <a:spcPts val="0"/>
              </a:spcBef>
              <a:spcAft>
                <a:spcPts val="0"/>
              </a:spcAft>
              <a:buClr>
                <a:srgbClr val="142850"/>
              </a:buClr>
              <a:buSzPts val="3500"/>
              <a:buFont typeface="Caveat Brush"/>
              <a:buNone/>
              <a:defRPr b="0" i="0" sz="3500" u="none" cap="none" strike="noStrike">
                <a:solidFill>
                  <a:srgbClr val="142850"/>
                </a:solidFill>
                <a:latin typeface="Caveat Brush"/>
                <a:ea typeface="Caveat Brush"/>
                <a:cs typeface="Caveat Brush"/>
                <a:sym typeface="Caveat Brush"/>
              </a:defRPr>
            </a:lvl8pPr>
            <a:lvl9pPr lvl="8" marR="0" rtl="0" algn="l">
              <a:lnSpc>
                <a:spcPct val="100000"/>
              </a:lnSpc>
              <a:spcBef>
                <a:spcPts val="0"/>
              </a:spcBef>
              <a:spcAft>
                <a:spcPts val="0"/>
              </a:spcAft>
              <a:buClr>
                <a:srgbClr val="142850"/>
              </a:buClr>
              <a:buSzPts val="3500"/>
              <a:buFont typeface="Caveat Brush"/>
              <a:buNone/>
              <a:defRPr b="0" i="0" sz="3500" u="none" cap="none" strike="noStrike">
                <a:solidFill>
                  <a:srgbClr val="142850"/>
                </a:solidFill>
                <a:latin typeface="Caveat Brush"/>
                <a:ea typeface="Caveat Brush"/>
                <a:cs typeface="Caveat Brush"/>
                <a:sym typeface="Caveat Brush"/>
              </a:defRPr>
            </a:lvl9pPr>
          </a:lstStyle>
          <a:p/>
        </p:txBody>
      </p:sp>
      <p:sp>
        <p:nvSpPr>
          <p:cNvPr id="7" name="Google Shape;7;p52"/>
          <p:cNvSpPr txBox="1"/>
          <p:nvPr>
            <p:ph idx="1" type="body"/>
          </p:nvPr>
        </p:nvSpPr>
        <p:spPr>
          <a:xfrm>
            <a:off x="720000" y="1499650"/>
            <a:ext cx="7704000" cy="3103800"/>
          </a:xfrm>
          <a:prstGeom prst="rect">
            <a:avLst/>
          </a:prstGeom>
          <a:noFill/>
          <a:ln>
            <a:noFill/>
          </a:ln>
        </p:spPr>
        <p:txBody>
          <a:bodyPr anchorCtr="0" anchor="ctr" bIns="91425" lIns="91425" spcFirstLastPara="1" rIns="91425" wrap="square" tIns="91425">
            <a:noAutofit/>
          </a:bodyPr>
          <a:lstStyle>
            <a:lvl1pPr indent="-317500" lvl="0" marL="457200" marR="0" rtl="0" algn="l">
              <a:lnSpc>
                <a:spcPct val="100000"/>
              </a:lnSpc>
              <a:spcBef>
                <a:spcPts val="0"/>
              </a:spcBef>
              <a:spcAft>
                <a:spcPts val="0"/>
              </a:spcAft>
              <a:buClr>
                <a:srgbClr val="142850"/>
              </a:buClr>
              <a:buSzPts val="1400"/>
              <a:buFont typeface="Quicksand"/>
              <a:buChar char="●"/>
              <a:defRPr b="0" i="0" sz="1400" u="none" cap="none" strike="noStrike">
                <a:solidFill>
                  <a:srgbClr val="142850"/>
                </a:solidFill>
                <a:latin typeface="Quicksand"/>
                <a:ea typeface="Quicksand"/>
                <a:cs typeface="Quicksand"/>
                <a:sym typeface="Quicksand"/>
              </a:defRPr>
            </a:lvl1pPr>
            <a:lvl2pPr indent="-317500" lvl="1" marL="914400" marR="0" rtl="0" algn="l">
              <a:lnSpc>
                <a:spcPct val="100000"/>
              </a:lnSpc>
              <a:spcBef>
                <a:spcPts val="0"/>
              </a:spcBef>
              <a:spcAft>
                <a:spcPts val="0"/>
              </a:spcAft>
              <a:buClr>
                <a:srgbClr val="142850"/>
              </a:buClr>
              <a:buSzPts val="1400"/>
              <a:buFont typeface="Quicksand"/>
              <a:buChar char="○"/>
              <a:defRPr b="0" i="0" sz="1400" u="none" cap="none" strike="noStrike">
                <a:solidFill>
                  <a:srgbClr val="142850"/>
                </a:solidFill>
                <a:latin typeface="Quicksand"/>
                <a:ea typeface="Quicksand"/>
                <a:cs typeface="Quicksand"/>
                <a:sym typeface="Quicksand"/>
              </a:defRPr>
            </a:lvl2pPr>
            <a:lvl3pPr indent="-317500" lvl="2" marL="1371600" marR="0" rtl="0" algn="l">
              <a:lnSpc>
                <a:spcPct val="100000"/>
              </a:lnSpc>
              <a:spcBef>
                <a:spcPts val="0"/>
              </a:spcBef>
              <a:spcAft>
                <a:spcPts val="0"/>
              </a:spcAft>
              <a:buClr>
                <a:srgbClr val="142850"/>
              </a:buClr>
              <a:buSzPts val="1400"/>
              <a:buFont typeface="Quicksand"/>
              <a:buChar char="■"/>
              <a:defRPr b="0" i="0" sz="1400" u="none" cap="none" strike="noStrike">
                <a:solidFill>
                  <a:srgbClr val="142850"/>
                </a:solidFill>
                <a:latin typeface="Quicksand"/>
                <a:ea typeface="Quicksand"/>
                <a:cs typeface="Quicksand"/>
                <a:sym typeface="Quicksand"/>
              </a:defRPr>
            </a:lvl3pPr>
            <a:lvl4pPr indent="-317500" lvl="3" marL="1828800" marR="0" rtl="0" algn="l">
              <a:lnSpc>
                <a:spcPct val="100000"/>
              </a:lnSpc>
              <a:spcBef>
                <a:spcPts val="0"/>
              </a:spcBef>
              <a:spcAft>
                <a:spcPts val="0"/>
              </a:spcAft>
              <a:buClr>
                <a:srgbClr val="142850"/>
              </a:buClr>
              <a:buSzPts val="1400"/>
              <a:buFont typeface="Quicksand"/>
              <a:buChar char="●"/>
              <a:defRPr b="0" i="0" sz="1400" u="none" cap="none" strike="noStrike">
                <a:solidFill>
                  <a:srgbClr val="142850"/>
                </a:solidFill>
                <a:latin typeface="Quicksand"/>
                <a:ea typeface="Quicksand"/>
                <a:cs typeface="Quicksand"/>
                <a:sym typeface="Quicksand"/>
              </a:defRPr>
            </a:lvl4pPr>
            <a:lvl5pPr indent="-317500" lvl="4" marL="2286000" marR="0" rtl="0" algn="l">
              <a:lnSpc>
                <a:spcPct val="100000"/>
              </a:lnSpc>
              <a:spcBef>
                <a:spcPts val="0"/>
              </a:spcBef>
              <a:spcAft>
                <a:spcPts val="0"/>
              </a:spcAft>
              <a:buClr>
                <a:srgbClr val="142850"/>
              </a:buClr>
              <a:buSzPts val="1400"/>
              <a:buFont typeface="Quicksand"/>
              <a:buChar char="○"/>
              <a:defRPr b="0" i="0" sz="1400" u="none" cap="none" strike="noStrike">
                <a:solidFill>
                  <a:srgbClr val="142850"/>
                </a:solidFill>
                <a:latin typeface="Quicksand"/>
                <a:ea typeface="Quicksand"/>
                <a:cs typeface="Quicksand"/>
                <a:sym typeface="Quicksand"/>
              </a:defRPr>
            </a:lvl5pPr>
            <a:lvl6pPr indent="-317500" lvl="5" marL="2743200" marR="0" rtl="0" algn="l">
              <a:lnSpc>
                <a:spcPct val="100000"/>
              </a:lnSpc>
              <a:spcBef>
                <a:spcPts val="0"/>
              </a:spcBef>
              <a:spcAft>
                <a:spcPts val="0"/>
              </a:spcAft>
              <a:buClr>
                <a:srgbClr val="142850"/>
              </a:buClr>
              <a:buSzPts val="1400"/>
              <a:buFont typeface="Quicksand"/>
              <a:buChar char="■"/>
              <a:defRPr b="0" i="0" sz="1400" u="none" cap="none" strike="noStrike">
                <a:solidFill>
                  <a:srgbClr val="142850"/>
                </a:solidFill>
                <a:latin typeface="Quicksand"/>
                <a:ea typeface="Quicksand"/>
                <a:cs typeface="Quicksand"/>
                <a:sym typeface="Quicksand"/>
              </a:defRPr>
            </a:lvl6pPr>
            <a:lvl7pPr indent="-317500" lvl="6" marL="3200400" marR="0" rtl="0" algn="l">
              <a:lnSpc>
                <a:spcPct val="100000"/>
              </a:lnSpc>
              <a:spcBef>
                <a:spcPts val="0"/>
              </a:spcBef>
              <a:spcAft>
                <a:spcPts val="0"/>
              </a:spcAft>
              <a:buClr>
                <a:srgbClr val="142850"/>
              </a:buClr>
              <a:buSzPts val="1400"/>
              <a:buFont typeface="Quicksand"/>
              <a:buChar char="●"/>
              <a:defRPr b="0" i="0" sz="1400" u="none" cap="none" strike="noStrike">
                <a:solidFill>
                  <a:srgbClr val="142850"/>
                </a:solidFill>
                <a:latin typeface="Quicksand"/>
                <a:ea typeface="Quicksand"/>
                <a:cs typeface="Quicksand"/>
                <a:sym typeface="Quicksand"/>
              </a:defRPr>
            </a:lvl7pPr>
            <a:lvl8pPr indent="-317500" lvl="7" marL="3657600" marR="0" rtl="0" algn="l">
              <a:lnSpc>
                <a:spcPct val="100000"/>
              </a:lnSpc>
              <a:spcBef>
                <a:spcPts val="0"/>
              </a:spcBef>
              <a:spcAft>
                <a:spcPts val="0"/>
              </a:spcAft>
              <a:buClr>
                <a:srgbClr val="142850"/>
              </a:buClr>
              <a:buSzPts val="1400"/>
              <a:buFont typeface="Quicksand"/>
              <a:buChar char="○"/>
              <a:defRPr b="0" i="0" sz="1400" u="none" cap="none" strike="noStrike">
                <a:solidFill>
                  <a:srgbClr val="142850"/>
                </a:solidFill>
                <a:latin typeface="Quicksand"/>
                <a:ea typeface="Quicksand"/>
                <a:cs typeface="Quicksand"/>
                <a:sym typeface="Quicksand"/>
              </a:defRPr>
            </a:lvl8pPr>
            <a:lvl9pPr indent="-317500" lvl="8" marL="4114800" marR="0" rtl="0" algn="l">
              <a:lnSpc>
                <a:spcPct val="100000"/>
              </a:lnSpc>
              <a:spcBef>
                <a:spcPts val="0"/>
              </a:spcBef>
              <a:spcAft>
                <a:spcPts val="0"/>
              </a:spcAft>
              <a:buClr>
                <a:srgbClr val="142850"/>
              </a:buClr>
              <a:buSzPts val="1400"/>
              <a:buFont typeface="Quicksand"/>
              <a:buChar char="■"/>
              <a:defRPr b="0" i="0" sz="1400" u="none" cap="none" strike="noStrike">
                <a:solidFill>
                  <a:srgbClr val="142850"/>
                </a:solidFill>
                <a:latin typeface="Quicksand"/>
                <a:ea typeface="Quicksand"/>
                <a:cs typeface="Quicksand"/>
                <a:sym typeface="Quicksand"/>
              </a:defRPr>
            </a:lvl9pPr>
          </a:lstStyle>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340">
          <p15:clr>
            <a:srgbClr val="EA4335"/>
          </p15:clr>
        </p15:guide>
        <p15:guide id="2" pos="454">
          <p15:clr>
            <a:srgbClr val="EA4335"/>
          </p15:clr>
        </p15:guide>
        <p15:guide id="3" orient="horz" pos="2900">
          <p15:clr>
            <a:srgbClr val="EA4335"/>
          </p15:clr>
        </p15:guide>
        <p15:guide id="4" pos="5306">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1.xml"/><Relationship Id="rId3" Type="http://schemas.openxmlformats.org/officeDocument/2006/relationships/image" Target="../media/image7.png"/><Relationship Id="rId4" Type="http://schemas.openxmlformats.org/officeDocument/2006/relationships/image" Target="../media/image14.png"/><Relationship Id="rId5" Type="http://schemas.openxmlformats.org/officeDocument/2006/relationships/image" Target="../media/image9.png"/><Relationship Id="rId6"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2.xml"/><Relationship Id="rId3" Type="http://schemas.openxmlformats.org/officeDocument/2006/relationships/image" Target="../media/image1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 Id="rId3" Type="http://schemas.openxmlformats.org/officeDocument/2006/relationships/image" Target="../media/image1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 Id="rId3" Type="http://schemas.openxmlformats.org/officeDocument/2006/relationships/image" Target="../media/image2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5.xml"/><Relationship Id="rId3" Type="http://schemas.openxmlformats.org/officeDocument/2006/relationships/image" Target="../media/image2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6.xml"/><Relationship Id="rId3" Type="http://schemas.openxmlformats.org/officeDocument/2006/relationships/image" Target="../media/image20.png"/><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image" Target="../media/image2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2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1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 Id="rId3"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1"/>
          <p:cNvSpPr txBox="1"/>
          <p:nvPr>
            <p:ph type="ctrTitle"/>
          </p:nvPr>
        </p:nvSpPr>
        <p:spPr>
          <a:xfrm>
            <a:off x="3664775" y="868950"/>
            <a:ext cx="4759200" cy="2052600"/>
          </a:xfrm>
          <a:prstGeom prst="rect">
            <a:avLst/>
          </a:prstGeom>
          <a:noFill/>
          <a:ln>
            <a:noFill/>
          </a:ln>
        </p:spPr>
        <p:txBody>
          <a:bodyPr anchorCtr="0" anchor="b" bIns="91425" lIns="91425" spcFirstLastPara="1" rIns="91425" wrap="square" tIns="91425">
            <a:noAutofit/>
          </a:bodyPr>
          <a:lstStyle/>
          <a:p>
            <a:pPr indent="0" lvl="0" marL="0" rtl="0" algn="r">
              <a:lnSpc>
                <a:spcPct val="80000"/>
              </a:lnSpc>
              <a:spcBef>
                <a:spcPts val="0"/>
              </a:spcBef>
              <a:spcAft>
                <a:spcPts val="0"/>
              </a:spcAft>
              <a:buSzPts val="5200"/>
              <a:buNone/>
            </a:pPr>
            <a:r>
              <a:rPr lang="en" sz="5500"/>
              <a:t>Pairwise Learning to Rank Approach   using LambdaRank</a:t>
            </a:r>
            <a:endParaRPr sz="5500"/>
          </a:p>
        </p:txBody>
      </p:sp>
      <p:sp>
        <p:nvSpPr>
          <p:cNvPr id="148" name="Google Shape;148;p1"/>
          <p:cNvSpPr txBox="1"/>
          <p:nvPr>
            <p:ph idx="1" type="subTitle"/>
          </p:nvPr>
        </p:nvSpPr>
        <p:spPr>
          <a:xfrm>
            <a:off x="3817075" y="2997750"/>
            <a:ext cx="4759200" cy="1605900"/>
          </a:xfrm>
          <a:prstGeom prst="rect">
            <a:avLst/>
          </a:prstGeom>
          <a:noFill/>
          <a:ln>
            <a:noFill/>
          </a:ln>
        </p:spPr>
        <p:txBody>
          <a:bodyPr anchorCtr="0" anchor="ctr" bIns="91425" lIns="91425" spcFirstLastPara="1" rIns="91425" wrap="square" tIns="91425">
            <a:noAutofit/>
          </a:bodyPr>
          <a:lstStyle/>
          <a:p>
            <a:pPr indent="0" lvl="0" marL="0" rtl="0" algn="l">
              <a:lnSpc>
                <a:spcPct val="50000"/>
              </a:lnSpc>
              <a:spcBef>
                <a:spcPts val="0"/>
              </a:spcBef>
              <a:spcAft>
                <a:spcPts val="0"/>
              </a:spcAft>
              <a:buSzPts val="2800"/>
              <a:buNone/>
            </a:pPr>
            <a:r>
              <a:rPr lang="en"/>
              <a:t>By: Group Swiper</a:t>
            </a:r>
            <a:endParaRPr/>
          </a:p>
          <a:p>
            <a:pPr indent="0" lvl="0" marL="0" rtl="0" algn="l">
              <a:lnSpc>
                <a:spcPct val="50000"/>
              </a:lnSpc>
              <a:spcBef>
                <a:spcPts val="0"/>
              </a:spcBef>
              <a:spcAft>
                <a:spcPts val="0"/>
              </a:spcAft>
              <a:buSzPts val="2800"/>
              <a:buNone/>
            </a:pPr>
            <a:r>
              <a:t/>
            </a:r>
            <a:endParaRPr/>
          </a:p>
          <a:p>
            <a:pPr indent="-406400" lvl="0" marL="457200" rtl="0" algn="l">
              <a:lnSpc>
                <a:spcPct val="50000"/>
              </a:lnSpc>
              <a:spcBef>
                <a:spcPts val="0"/>
              </a:spcBef>
              <a:spcAft>
                <a:spcPts val="0"/>
              </a:spcAft>
              <a:buSzPts val="2800"/>
              <a:buChar char="-"/>
            </a:pPr>
            <a:r>
              <a:rPr lang="en"/>
              <a:t>(12S17008) Rezky Prayitno Simanjuntak</a:t>
            </a:r>
            <a:endParaRPr/>
          </a:p>
          <a:p>
            <a:pPr indent="0" lvl="0" marL="0" rtl="0" algn="l">
              <a:lnSpc>
                <a:spcPct val="50000"/>
              </a:lnSpc>
              <a:spcBef>
                <a:spcPts val="0"/>
              </a:spcBef>
              <a:spcAft>
                <a:spcPts val="0"/>
              </a:spcAft>
              <a:buNone/>
            </a:pPr>
            <a:r>
              <a:t/>
            </a:r>
            <a:endParaRPr/>
          </a:p>
          <a:p>
            <a:pPr indent="-406400" lvl="0" marL="457200" rtl="0" algn="l">
              <a:lnSpc>
                <a:spcPct val="50000"/>
              </a:lnSpc>
              <a:spcBef>
                <a:spcPts val="0"/>
              </a:spcBef>
              <a:spcAft>
                <a:spcPts val="0"/>
              </a:spcAft>
              <a:buSzPts val="2800"/>
              <a:buChar char="-"/>
            </a:pPr>
            <a:r>
              <a:rPr lang="en"/>
              <a:t>(12S17032) Angelia Regina Ginting</a:t>
            </a:r>
            <a:endParaRPr/>
          </a:p>
          <a:p>
            <a:pPr indent="0" lvl="0" marL="0" rtl="0" algn="l">
              <a:lnSpc>
                <a:spcPct val="50000"/>
              </a:lnSpc>
              <a:spcBef>
                <a:spcPts val="0"/>
              </a:spcBef>
              <a:spcAft>
                <a:spcPts val="0"/>
              </a:spcAft>
              <a:buNone/>
            </a:pPr>
            <a:r>
              <a:t/>
            </a:r>
            <a:endParaRPr/>
          </a:p>
          <a:p>
            <a:pPr indent="-406400" lvl="0" marL="457200" rtl="0" algn="l">
              <a:lnSpc>
                <a:spcPct val="50000"/>
              </a:lnSpc>
              <a:spcBef>
                <a:spcPts val="0"/>
              </a:spcBef>
              <a:spcAft>
                <a:spcPts val="0"/>
              </a:spcAft>
              <a:buSzPts val="2800"/>
              <a:buChar char="-"/>
            </a:pPr>
            <a:r>
              <a:rPr lang="en"/>
              <a:t>(12S17060) Siti Berliana Manurung</a:t>
            </a:r>
            <a:endParaRPr/>
          </a:p>
          <a:p>
            <a:pPr indent="0" lvl="0" marL="0" rtl="0" algn="l">
              <a:lnSpc>
                <a:spcPct val="50000"/>
              </a:lnSpc>
              <a:spcBef>
                <a:spcPts val="0"/>
              </a:spcBef>
              <a:spcAft>
                <a:spcPts val="0"/>
              </a:spcAft>
              <a:buNone/>
            </a:pPr>
            <a:r>
              <a:t/>
            </a:r>
            <a:endParaRPr/>
          </a:p>
          <a:p>
            <a:pPr indent="-406400" lvl="0" marL="457200" rtl="0" algn="l">
              <a:lnSpc>
                <a:spcPct val="50000"/>
              </a:lnSpc>
              <a:spcBef>
                <a:spcPts val="0"/>
              </a:spcBef>
              <a:spcAft>
                <a:spcPts val="0"/>
              </a:spcAft>
              <a:buSzPts val="2800"/>
              <a:buChar char="-"/>
            </a:pPr>
            <a:r>
              <a:rPr lang="en">
                <a:solidFill>
                  <a:schemeClr val="dk1"/>
                </a:solidFill>
              </a:rPr>
              <a:t>(12S17061) Mega Christy Silalahi</a:t>
            </a:r>
            <a:endParaRPr/>
          </a:p>
        </p:txBody>
      </p:sp>
      <p:pic>
        <p:nvPicPr>
          <p:cNvPr id="149" name="Google Shape;149;p1"/>
          <p:cNvPicPr preferRelativeResize="0"/>
          <p:nvPr/>
        </p:nvPicPr>
        <p:blipFill rotWithShape="1">
          <a:blip r:embed="rId3">
            <a:alphaModFix/>
          </a:blip>
          <a:srcRect b="7910" l="0" r="0" t="0"/>
          <a:stretch/>
        </p:blipFill>
        <p:spPr>
          <a:xfrm>
            <a:off x="633300" y="540000"/>
            <a:ext cx="2693552" cy="460349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gd7c1632fe8_1_13"/>
          <p:cNvSpPr txBox="1"/>
          <p:nvPr>
            <p:ph type="title"/>
          </p:nvPr>
        </p:nvSpPr>
        <p:spPr>
          <a:xfrm>
            <a:off x="720000" y="540000"/>
            <a:ext cx="7704000" cy="572700"/>
          </a:xfrm>
          <a:prstGeom prst="rect">
            <a:avLst/>
          </a:prstGeom>
          <a:noFill/>
          <a:ln>
            <a:noFill/>
          </a:ln>
        </p:spPr>
        <p:txBody>
          <a:bodyPr anchorCtr="0" anchor="ctr" bIns="91425" lIns="91425" spcFirstLastPara="1" rIns="91425" wrap="square" tIns="91425">
            <a:noAutofit/>
          </a:bodyPr>
          <a:lstStyle/>
          <a:p>
            <a:pPr indent="-482600" lvl="0" marL="457200" rtl="0" algn="l">
              <a:spcBef>
                <a:spcPts val="0"/>
              </a:spcBef>
              <a:spcAft>
                <a:spcPts val="0"/>
              </a:spcAft>
              <a:buClr>
                <a:schemeClr val="dk1"/>
              </a:buClr>
              <a:buSzPts val="4000"/>
              <a:buAutoNum type="alphaUcPeriod"/>
            </a:pPr>
            <a:r>
              <a:rPr lang="en">
                <a:solidFill>
                  <a:schemeClr val="dk1"/>
                </a:solidFill>
              </a:rPr>
              <a:t>The LETOR Benchmark Datasets</a:t>
            </a:r>
            <a:endParaRPr/>
          </a:p>
        </p:txBody>
      </p:sp>
      <p:sp>
        <p:nvSpPr>
          <p:cNvPr id="223" name="Google Shape;223;gd7c1632fe8_1_13"/>
          <p:cNvSpPr txBox="1"/>
          <p:nvPr>
            <p:ph idx="1" type="subTitle"/>
          </p:nvPr>
        </p:nvSpPr>
        <p:spPr>
          <a:xfrm>
            <a:off x="720000" y="889150"/>
            <a:ext cx="7704000" cy="4047600"/>
          </a:xfrm>
          <a:prstGeom prst="rect">
            <a:avLst/>
          </a:prstGeom>
          <a:noFill/>
          <a:ln>
            <a:noFill/>
          </a:ln>
        </p:spPr>
        <p:txBody>
          <a:bodyPr anchorCtr="0" anchor="ctr" bIns="91425" lIns="91425" spcFirstLastPara="1" rIns="91425" wrap="square" tIns="91425">
            <a:noAutofit/>
          </a:bodyPr>
          <a:lstStyle/>
          <a:p>
            <a:pPr indent="0" lvl="0" marL="0" rtl="0" algn="just">
              <a:lnSpc>
                <a:spcPct val="115000"/>
              </a:lnSpc>
              <a:spcBef>
                <a:spcPts val="1000"/>
              </a:spcBef>
              <a:spcAft>
                <a:spcPts val="0"/>
              </a:spcAft>
              <a:buNone/>
            </a:pPr>
            <a:r>
              <a:rPr lang="en" sz="1300">
                <a:solidFill>
                  <a:schemeClr val="dk1"/>
                </a:solidFill>
                <a:latin typeface="Quicksand"/>
                <a:ea typeface="Quicksand"/>
                <a:cs typeface="Quicksand"/>
                <a:sym typeface="Quicksand"/>
              </a:rPr>
              <a:t>Dataset yang digunakan pada percobaan ini yaitu dataset LETOR 4.0 MQ2008. LETOR adalah sebuah kumpulan data untuk </a:t>
            </a:r>
            <a:r>
              <a:rPr i="1" lang="en" sz="1300">
                <a:solidFill>
                  <a:schemeClr val="dk1"/>
                </a:solidFill>
                <a:latin typeface="Quicksand"/>
                <a:ea typeface="Quicksand"/>
                <a:cs typeface="Quicksand"/>
                <a:sym typeface="Quicksand"/>
              </a:rPr>
              <a:t>learning to rank</a:t>
            </a:r>
            <a:r>
              <a:rPr lang="en" sz="1300">
                <a:solidFill>
                  <a:schemeClr val="dk1"/>
                </a:solidFill>
                <a:latin typeface="Quicksand"/>
                <a:ea typeface="Quicksand"/>
                <a:cs typeface="Quicksand"/>
                <a:sym typeface="Quicksand"/>
              </a:rPr>
              <a:t> yang bersifat umum atau </a:t>
            </a:r>
            <a:r>
              <a:rPr i="1" lang="en" sz="1300">
                <a:solidFill>
                  <a:schemeClr val="dk1"/>
                </a:solidFill>
                <a:latin typeface="Quicksand"/>
                <a:ea typeface="Quicksand"/>
                <a:cs typeface="Quicksand"/>
                <a:sym typeface="Quicksand"/>
              </a:rPr>
              <a:t>open source</a:t>
            </a:r>
            <a:r>
              <a:rPr lang="en" sz="1300">
                <a:solidFill>
                  <a:schemeClr val="dk1"/>
                </a:solidFill>
                <a:latin typeface="Quicksand"/>
                <a:ea typeface="Quicksand"/>
                <a:cs typeface="Quicksand"/>
                <a:sym typeface="Quicksand"/>
              </a:rPr>
              <a:t> dan diorganisasi oleh </a:t>
            </a:r>
            <a:r>
              <a:rPr i="1" lang="en" sz="1300">
                <a:solidFill>
                  <a:schemeClr val="dk1"/>
                </a:solidFill>
                <a:latin typeface="Quicksand"/>
                <a:ea typeface="Quicksand"/>
                <a:cs typeface="Quicksand"/>
                <a:sym typeface="Quicksand"/>
              </a:rPr>
              <a:t>Microsoft</a:t>
            </a:r>
            <a:r>
              <a:rPr lang="en" sz="1300">
                <a:solidFill>
                  <a:schemeClr val="dk1"/>
                </a:solidFill>
                <a:latin typeface="Quicksand"/>
                <a:ea typeface="Quicksand"/>
                <a:cs typeface="Quicksand"/>
                <a:sym typeface="Quicksand"/>
              </a:rPr>
              <a:t>.  Million Query 2008 (MQ 2008) adalah set data benchmark dari dataset LETOR 4.0. MQ 2008 dibuat oleh Microsoft Research Asia dan datanya berasal dari Million Query track TREC 2008. </a:t>
            </a:r>
            <a:endParaRPr sz="1300">
              <a:solidFill>
                <a:schemeClr val="dk1"/>
              </a:solidFill>
              <a:latin typeface="Quicksand"/>
              <a:ea typeface="Quicksand"/>
              <a:cs typeface="Quicksand"/>
              <a:sym typeface="Quicksand"/>
            </a:endParaRPr>
          </a:p>
          <a:p>
            <a:pPr indent="0" lvl="0" marL="0" rtl="0" algn="just">
              <a:lnSpc>
                <a:spcPct val="115000"/>
              </a:lnSpc>
              <a:spcBef>
                <a:spcPts val="1000"/>
              </a:spcBef>
              <a:spcAft>
                <a:spcPts val="0"/>
              </a:spcAft>
              <a:buNone/>
            </a:pPr>
            <a:r>
              <a:rPr lang="en" sz="1300">
                <a:solidFill>
                  <a:schemeClr val="dk1"/>
                </a:solidFill>
                <a:latin typeface="Quicksand"/>
                <a:ea typeface="Quicksand"/>
                <a:cs typeface="Quicksand"/>
                <a:sym typeface="Quicksand"/>
              </a:rPr>
              <a:t>Desain eksperimen yang digunakan yaitu </a:t>
            </a:r>
            <a:r>
              <a:rPr i="1" lang="en" sz="1300">
                <a:solidFill>
                  <a:schemeClr val="dk1"/>
                </a:solidFill>
                <a:latin typeface="Quicksand"/>
                <a:ea typeface="Quicksand"/>
                <a:cs typeface="Quicksand"/>
                <a:sym typeface="Quicksand"/>
              </a:rPr>
              <a:t>five-fold cross validation</a:t>
            </a:r>
            <a:r>
              <a:rPr lang="en" sz="1300">
                <a:solidFill>
                  <a:schemeClr val="dk1"/>
                </a:solidFill>
                <a:latin typeface="Quicksand"/>
                <a:ea typeface="Quicksand"/>
                <a:cs typeface="Quicksand"/>
                <a:sym typeface="Quicksand"/>
              </a:rPr>
              <a:t>, yaitu </a:t>
            </a:r>
            <a:r>
              <a:rPr i="1" lang="en" sz="1300">
                <a:solidFill>
                  <a:schemeClr val="dk1"/>
                </a:solidFill>
                <a:latin typeface="Quicksand"/>
                <a:ea typeface="Quicksand"/>
                <a:cs typeface="Quicksand"/>
                <a:sym typeface="Quicksand"/>
              </a:rPr>
              <a:t>dataset</a:t>
            </a:r>
            <a:r>
              <a:rPr lang="en" sz="1300">
                <a:solidFill>
                  <a:schemeClr val="dk1"/>
                </a:solidFill>
                <a:latin typeface="Quicksand"/>
                <a:ea typeface="Quicksand"/>
                <a:cs typeface="Quicksand"/>
                <a:sym typeface="Quicksand"/>
              </a:rPr>
              <a:t> MQ2008 akan dibagi menjadi lima bagian untuk setiap bagian dengan jumlah </a:t>
            </a:r>
            <a:r>
              <a:rPr i="1" lang="en" sz="1300">
                <a:solidFill>
                  <a:schemeClr val="dk1"/>
                </a:solidFill>
                <a:latin typeface="Quicksand"/>
                <a:ea typeface="Quicksand"/>
                <a:cs typeface="Quicksand"/>
                <a:sym typeface="Quicksand"/>
              </a:rPr>
              <a:t>query</a:t>
            </a:r>
            <a:r>
              <a:rPr lang="en" sz="1300">
                <a:solidFill>
                  <a:schemeClr val="dk1"/>
                </a:solidFill>
                <a:latin typeface="Quicksand"/>
                <a:ea typeface="Quicksand"/>
                <a:cs typeface="Quicksand"/>
                <a:sym typeface="Quicksand"/>
              </a:rPr>
              <a:t> yang sama. Pada setiap </a:t>
            </a:r>
            <a:r>
              <a:rPr i="1" lang="en" sz="1300">
                <a:solidFill>
                  <a:schemeClr val="dk1"/>
                </a:solidFill>
                <a:latin typeface="Quicksand"/>
                <a:ea typeface="Quicksand"/>
                <a:cs typeface="Quicksand"/>
                <a:sym typeface="Quicksand"/>
              </a:rPr>
              <a:t>fold</a:t>
            </a:r>
            <a:r>
              <a:rPr lang="en" sz="1300">
                <a:solidFill>
                  <a:schemeClr val="dk1"/>
                </a:solidFill>
                <a:latin typeface="Quicksand"/>
                <a:ea typeface="Quicksand"/>
                <a:cs typeface="Quicksand"/>
                <a:sym typeface="Quicksand"/>
              </a:rPr>
              <a:t> tiga bagian akan digunakan untuk melatih model </a:t>
            </a:r>
            <a:r>
              <a:rPr i="1" lang="en" sz="1300">
                <a:solidFill>
                  <a:schemeClr val="dk1"/>
                </a:solidFill>
                <a:latin typeface="Quicksand"/>
                <a:ea typeface="Quicksand"/>
                <a:cs typeface="Quicksand"/>
                <a:sym typeface="Quicksand"/>
              </a:rPr>
              <a:t>ranking</a:t>
            </a:r>
            <a:r>
              <a:rPr lang="en" sz="1300">
                <a:solidFill>
                  <a:schemeClr val="dk1"/>
                </a:solidFill>
                <a:latin typeface="Quicksand"/>
                <a:ea typeface="Quicksand"/>
                <a:cs typeface="Quicksand"/>
                <a:sym typeface="Quicksand"/>
              </a:rPr>
              <a:t>, kemudian satu bagian akan digunakan untuk melakukan validasi model </a:t>
            </a:r>
            <a:r>
              <a:rPr i="1" lang="en" sz="1300">
                <a:solidFill>
                  <a:schemeClr val="dk1"/>
                </a:solidFill>
                <a:latin typeface="Quicksand"/>
                <a:ea typeface="Quicksand"/>
                <a:cs typeface="Quicksand"/>
                <a:sym typeface="Quicksand"/>
              </a:rPr>
              <a:t>ranking</a:t>
            </a:r>
            <a:r>
              <a:rPr lang="en" sz="1300">
                <a:solidFill>
                  <a:schemeClr val="dk1"/>
                </a:solidFill>
                <a:latin typeface="Quicksand"/>
                <a:ea typeface="Quicksand"/>
                <a:cs typeface="Quicksand"/>
                <a:sym typeface="Quicksand"/>
              </a:rPr>
              <a:t> dan untuk sisanya akan digunakan untuk mengevaluasi model </a:t>
            </a:r>
            <a:r>
              <a:rPr i="1" lang="en" sz="1300">
                <a:solidFill>
                  <a:schemeClr val="dk1"/>
                </a:solidFill>
                <a:latin typeface="Quicksand"/>
                <a:ea typeface="Quicksand"/>
                <a:cs typeface="Quicksand"/>
                <a:sym typeface="Quicksand"/>
              </a:rPr>
              <a:t>ranking</a:t>
            </a:r>
            <a:endParaRPr sz="1300">
              <a:solidFill>
                <a:schemeClr val="dk1"/>
              </a:solidFill>
              <a:latin typeface="Quicksand"/>
              <a:ea typeface="Quicksand"/>
              <a:cs typeface="Quicksand"/>
              <a:sym typeface="Quicksand"/>
            </a:endParaRPr>
          </a:p>
          <a:p>
            <a:pPr indent="0" lvl="0" marL="0" rtl="0" algn="just">
              <a:lnSpc>
                <a:spcPct val="115000"/>
              </a:lnSpc>
              <a:spcBef>
                <a:spcPts val="1000"/>
              </a:spcBef>
              <a:spcAft>
                <a:spcPts val="1000"/>
              </a:spcAft>
              <a:buNone/>
            </a:pPr>
            <a:r>
              <a:t/>
            </a:r>
            <a:endParaRPr sz="1300">
              <a:solidFill>
                <a:schemeClr val="dk1"/>
              </a:solidFill>
              <a:latin typeface="Quicksand"/>
              <a:ea typeface="Quicksand"/>
              <a:cs typeface="Quicksand"/>
              <a:sym typeface="Quicksand"/>
            </a:endParaRPr>
          </a:p>
        </p:txBody>
      </p:sp>
      <p:pic>
        <p:nvPicPr>
          <p:cNvPr id="224" name="Google Shape;224;gd7c1632fe8_1_13"/>
          <p:cNvPicPr preferRelativeResize="0"/>
          <p:nvPr/>
        </p:nvPicPr>
        <p:blipFill rotWithShape="1">
          <a:blip r:embed="rId3">
            <a:alphaModFix/>
          </a:blip>
          <a:srcRect b="0" l="0" r="0" t="0"/>
          <a:stretch/>
        </p:blipFill>
        <p:spPr>
          <a:xfrm>
            <a:off x="8033875" y="4081437"/>
            <a:ext cx="1110127" cy="10446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gd7c1632fe8_1_26"/>
          <p:cNvSpPr txBox="1"/>
          <p:nvPr>
            <p:ph type="title"/>
          </p:nvPr>
        </p:nvSpPr>
        <p:spPr>
          <a:xfrm>
            <a:off x="720000" y="540000"/>
            <a:ext cx="7704000" cy="572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rPr>
              <a:t>B. Evaluation Measures</a:t>
            </a:r>
            <a:endParaRPr/>
          </a:p>
        </p:txBody>
      </p:sp>
      <p:sp>
        <p:nvSpPr>
          <p:cNvPr id="230" name="Google Shape;230;gd7c1632fe8_1_26"/>
          <p:cNvSpPr txBox="1"/>
          <p:nvPr>
            <p:ph idx="1" type="subTitle"/>
          </p:nvPr>
        </p:nvSpPr>
        <p:spPr>
          <a:xfrm>
            <a:off x="720000" y="356050"/>
            <a:ext cx="7704000" cy="3465000"/>
          </a:xfrm>
          <a:prstGeom prst="rect">
            <a:avLst/>
          </a:prstGeom>
          <a:noFill/>
          <a:ln>
            <a:noFill/>
          </a:ln>
        </p:spPr>
        <p:txBody>
          <a:bodyPr anchorCtr="0" anchor="ctr" bIns="91425" lIns="91425" spcFirstLastPara="1" rIns="91425" wrap="square" tIns="91425">
            <a:noAutofit/>
          </a:bodyPr>
          <a:lstStyle/>
          <a:p>
            <a:pPr indent="0" lvl="0" marL="0" rtl="0" algn="just">
              <a:spcBef>
                <a:spcPts val="1000"/>
              </a:spcBef>
              <a:spcAft>
                <a:spcPts val="0"/>
              </a:spcAft>
              <a:buNone/>
            </a:pPr>
            <a:r>
              <a:t/>
            </a:r>
            <a:endParaRPr sz="1300">
              <a:solidFill>
                <a:schemeClr val="dk1"/>
              </a:solidFill>
              <a:latin typeface="Quicksand"/>
              <a:ea typeface="Quicksand"/>
              <a:cs typeface="Quicksand"/>
              <a:sym typeface="Quicksand"/>
            </a:endParaRPr>
          </a:p>
          <a:p>
            <a:pPr indent="0" lvl="0" marL="0" rtl="0" algn="just">
              <a:lnSpc>
                <a:spcPct val="115000"/>
              </a:lnSpc>
              <a:spcBef>
                <a:spcPts val="1000"/>
              </a:spcBef>
              <a:spcAft>
                <a:spcPts val="0"/>
              </a:spcAft>
              <a:buNone/>
            </a:pPr>
            <a:r>
              <a:rPr lang="en" sz="1300">
                <a:solidFill>
                  <a:schemeClr val="dk1"/>
                </a:solidFill>
                <a:latin typeface="Quicksand"/>
                <a:ea typeface="Quicksand"/>
                <a:cs typeface="Quicksand"/>
                <a:sym typeface="Quicksand"/>
              </a:rPr>
              <a:t>Evaluasi yang digunakan pada percobaan ini yaitu dengan menggunakan NDCG. </a:t>
            </a:r>
            <a:r>
              <a:rPr i="1" lang="en" sz="1300">
                <a:solidFill>
                  <a:schemeClr val="dk1"/>
                </a:solidFill>
                <a:latin typeface="Quicksand"/>
                <a:ea typeface="Quicksand"/>
                <a:cs typeface="Quicksand"/>
                <a:sym typeface="Quicksand"/>
              </a:rPr>
              <a:t>Normalized Discounted Cumulative Gain at Position</a:t>
            </a:r>
            <a:r>
              <a:rPr lang="en" sz="1300">
                <a:solidFill>
                  <a:schemeClr val="dk1"/>
                </a:solidFill>
                <a:latin typeface="Quicksand"/>
                <a:ea typeface="Quicksand"/>
                <a:cs typeface="Quicksand"/>
                <a:sym typeface="Quicksand"/>
              </a:rPr>
              <a:t> (NDCG) adalah sebuah ukuran evaluasi pada n dokumen teratas yang berasal dari hasil perangkingan dengan menggunakan lebih dari dua label relevansi. Berikut merupakan formula yang digunakan pada NDCG yaitu sebagai berikut:</a:t>
            </a:r>
            <a:endParaRPr sz="1300">
              <a:solidFill>
                <a:schemeClr val="dk1"/>
              </a:solidFill>
              <a:latin typeface="Quicksand"/>
              <a:ea typeface="Quicksand"/>
              <a:cs typeface="Quicksand"/>
              <a:sym typeface="Quicksand"/>
            </a:endParaRPr>
          </a:p>
          <a:p>
            <a:pPr indent="0" lvl="0" marL="0" rtl="0" algn="just">
              <a:spcBef>
                <a:spcPts val="1000"/>
              </a:spcBef>
              <a:spcAft>
                <a:spcPts val="0"/>
              </a:spcAft>
              <a:buNone/>
            </a:pPr>
            <a:r>
              <a:t/>
            </a:r>
            <a:endParaRPr sz="1300">
              <a:solidFill>
                <a:schemeClr val="dk1"/>
              </a:solidFill>
              <a:latin typeface="Quicksand"/>
              <a:ea typeface="Quicksand"/>
              <a:cs typeface="Quicksand"/>
              <a:sym typeface="Quicksand"/>
            </a:endParaRPr>
          </a:p>
          <a:p>
            <a:pPr indent="0" lvl="0" marL="0" rtl="0" algn="just">
              <a:spcBef>
                <a:spcPts val="1000"/>
              </a:spcBef>
              <a:spcAft>
                <a:spcPts val="0"/>
              </a:spcAft>
              <a:buNone/>
            </a:pPr>
            <a:r>
              <a:t/>
            </a:r>
            <a:endParaRPr sz="1300">
              <a:solidFill>
                <a:schemeClr val="dk1"/>
              </a:solidFill>
              <a:latin typeface="Quicksand"/>
              <a:ea typeface="Quicksand"/>
              <a:cs typeface="Quicksand"/>
              <a:sym typeface="Quicksand"/>
            </a:endParaRPr>
          </a:p>
          <a:p>
            <a:pPr indent="0" lvl="0" marL="0" rtl="0" algn="just">
              <a:spcBef>
                <a:spcPts val="1000"/>
              </a:spcBef>
              <a:spcAft>
                <a:spcPts val="1000"/>
              </a:spcAft>
              <a:buNone/>
            </a:pPr>
            <a:r>
              <a:t/>
            </a:r>
            <a:endParaRPr sz="1300">
              <a:solidFill>
                <a:schemeClr val="dk1"/>
              </a:solidFill>
              <a:latin typeface="Quicksand"/>
              <a:ea typeface="Quicksand"/>
              <a:cs typeface="Quicksand"/>
              <a:sym typeface="Quicksand"/>
            </a:endParaRPr>
          </a:p>
        </p:txBody>
      </p:sp>
      <p:pic>
        <p:nvPicPr>
          <p:cNvPr id="231" name="Google Shape;231;gd7c1632fe8_1_26"/>
          <p:cNvPicPr preferRelativeResize="0"/>
          <p:nvPr/>
        </p:nvPicPr>
        <p:blipFill>
          <a:blip r:embed="rId3">
            <a:alphaModFix/>
          </a:blip>
          <a:stretch>
            <a:fillRect/>
          </a:stretch>
        </p:blipFill>
        <p:spPr>
          <a:xfrm>
            <a:off x="2808075" y="2524998"/>
            <a:ext cx="3048000" cy="942975"/>
          </a:xfrm>
          <a:prstGeom prst="rect">
            <a:avLst/>
          </a:prstGeom>
          <a:noFill/>
          <a:ln>
            <a:noFill/>
          </a:ln>
        </p:spPr>
      </p:pic>
      <p:pic>
        <p:nvPicPr>
          <p:cNvPr id="232" name="Google Shape;232;gd7c1632fe8_1_26"/>
          <p:cNvPicPr preferRelativeResize="0"/>
          <p:nvPr/>
        </p:nvPicPr>
        <p:blipFill rotWithShape="1">
          <a:blip r:embed="rId4">
            <a:alphaModFix/>
          </a:blip>
          <a:srcRect b="0" l="0" r="0" t="0"/>
          <a:stretch/>
        </p:blipFill>
        <p:spPr>
          <a:xfrm>
            <a:off x="6989650" y="3455975"/>
            <a:ext cx="1273725" cy="1687526"/>
          </a:xfrm>
          <a:prstGeom prst="rect">
            <a:avLst/>
          </a:prstGeom>
          <a:noFill/>
          <a:ln>
            <a:noFill/>
          </a:ln>
        </p:spPr>
      </p:pic>
      <p:pic>
        <p:nvPicPr>
          <p:cNvPr id="233" name="Google Shape;233;gd7c1632fe8_1_26"/>
          <p:cNvPicPr preferRelativeResize="0"/>
          <p:nvPr/>
        </p:nvPicPr>
        <p:blipFill rotWithShape="1">
          <a:blip r:embed="rId5">
            <a:alphaModFix/>
          </a:blip>
          <a:srcRect b="0" l="0" r="0" t="0"/>
          <a:stretch/>
        </p:blipFill>
        <p:spPr>
          <a:xfrm>
            <a:off x="6241100" y="4058200"/>
            <a:ext cx="855250" cy="994525"/>
          </a:xfrm>
          <a:prstGeom prst="rect">
            <a:avLst/>
          </a:prstGeom>
          <a:noFill/>
          <a:ln>
            <a:noFill/>
          </a:ln>
        </p:spPr>
      </p:pic>
      <p:pic>
        <p:nvPicPr>
          <p:cNvPr id="234" name="Google Shape;234;gd7c1632fe8_1_26"/>
          <p:cNvPicPr preferRelativeResize="0"/>
          <p:nvPr/>
        </p:nvPicPr>
        <p:blipFill rotWithShape="1">
          <a:blip r:embed="rId6">
            <a:alphaModFix/>
          </a:blip>
          <a:srcRect b="0" l="0" r="0" t="0"/>
          <a:stretch/>
        </p:blipFill>
        <p:spPr>
          <a:xfrm>
            <a:off x="8121950" y="4058200"/>
            <a:ext cx="904551" cy="106362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gd7c1632fe8_1_37"/>
          <p:cNvSpPr txBox="1"/>
          <p:nvPr>
            <p:ph type="title"/>
          </p:nvPr>
        </p:nvSpPr>
        <p:spPr>
          <a:xfrm>
            <a:off x="720000" y="770450"/>
            <a:ext cx="7704000" cy="948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rPr>
              <a:t>C. Experimental Settings </a:t>
            </a:r>
            <a:endParaRPr>
              <a:solidFill>
                <a:schemeClr val="dk1"/>
              </a:solidFill>
            </a:endParaRPr>
          </a:p>
          <a:p>
            <a:pPr indent="0" lvl="0" marL="0" rtl="0" algn="just">
              <a:spcBef>
                <a:spcPts val="1000"/>
              </a:spcBef>
              <a:spcAft>
                <a:spcPts val="0"/>
              </a:spcAft>
              <a:buNone/>
            </a:pPr>
            <a:r>
              <a:rPr lang="en" sz="1300">
                <a:solidFill>
                  <a:schemeClr val="dk1"/>
                </a:solidFill>
                <a:latin typeface="Quicksand"/>
                <a:ea typeface="Quicksand"/>
                <a:cs typeface="Quicksand"/>
                <a:sym typeface="Quicksand"/>
              </a:rPr>
              <a:t>Parameter Lambda Rank yang digunakan untuk mengimplementasikan percobaan ini dapat dilihat pada tabel berikut</a:t>
            </a:r>
            <a:r>
              <a:rPr lang="en" sz="950">
                <a:solidFill>
                  <a:srgbClr val="000000"/>
                </a:solidFill>
                <a:latin typeface="Times New Roman"/>
                <a:ea typeface="Times New Roman"/>
                <a:cs typeface="Times New Roman"/>
                <a:sym typeface="Times New Roman"/>
              </a:rPr>
              <a:t>.</a:t>
            </a:r>
            <a:endParaRPr sz="950">
              <a:solidFill>
                <a:srgbClr val="000000"/>
              </a:solidFill>
              <a:latin typeface="Times New Roman"/>
              <a:ea typeface="Times New Roman"/>
              <a:cs typeface="Times New Roman"/>
              <a:sym typeface="Times New Roman"/>
            </a:endParaRPr>
          </a:p>
          <a:p>
            <a:pPr indent="0" lvl="0" marL="0" rtl="0" algn="l">
              <a:spcBef>
                <a:spcPts val="1000"/>
              </a:spcBef>
              <a:spcAft>
                <a:spcPts val="0"/>
              </a:spcAft>
              <a:buNone/>
            </a:pPr>
            <a:r>
              <a:t/>
            </a:r>
            <a:endParaRPr>
              <a:solidFill>
                <a:schemeClr val="dk1"/>
              </a:solidFill>
            </a:endParaRPr>
          </a:p>
        </p:txBody>
      </p:sp>
      <p:sp>
        <p:nvSpPr>
          <p:cNvPr id="240" name="Google Shape;240;gd7c1632fe8_1_37"/>
          <p:cNvSpPr txBox="1"/>
          <p:nvPr>
            <p:ph idx="1" type="subTitle"/>
          </p:nvPr>
        </p:nvSpPr>
        <p:spPr>
          <a:xfrm>
            <a:off x="720000" y="1412625"/>
            <a:ext cx="7704000" cy="4047600"/>
          </a:xfrm>
          <a:prstGeom prst="rect">
            <a:avLst/>
          </a:prstGeom>
          <a:noFill/>
          <a:ln>
            <a:noFill/>
          </a:ln>
        </p:spPr>
        <p:txBody>
          <a:bodyPr anchorCtr="0" anchor="ctr" bIns="91425" lIns="91425" spcFirstLastPara="1" rIns="91425" wrap="square" tIns="91425">
            <a:noAutofit/>
          </a:bodyPr>
          <a:lstStyle/>
          <a:p>
            <a:pPr indent="0" lvl="0" marL="0" rtl="0" algn="just">
              <a:lnSpc>
                <a:spcPct val="115000"/>
              </a:lnSpc>
              <a:spcBef>
                <a:spcPts val="1000"/>
              </a:spcBef>
              <a:spcAft>
                <a:spcPts val="0"/>
              </a:spcAft>
              <a:buNone/>
            </a:pPr>
            <a:r>
              <a:t/>
            </a:r>
            <a:endParaRPr sz="1300">
              <a:solidFill>
                <a:schemeClr val="dk1"/>
              </a:solidFill>
              <a:latin typeface="Quicksand"/>
              <a:ea typeface="Quicksand"/>
              <a:cs typeface="Quicksand"/>
              <a:sym typeface="Quicksand"/>
            </a:endParaRPr>
          </a:p>
          <a:p>
            <a:pPr indent="0" lvl="0" marL="0" rtl="0" algn="just">
              <a:lnSpc>
                <a:spcPct val="115000"/>
              </a:lnSpc>
              <a:spcBef>
                <a:spcPts val="1000"/>
              </a:spcBef>
              <a:spcAft>
                <a:spcPts val="1000"/>
              </a:spcAft>
              <a:buNone/>
            </a:pPr>
            <a:r>
              <a:t/>
            </a:r>
            <a:endParaRPr sz="1300">
              <a:solidFill>
                <a:schemeClr val="dk1"/>
              </a:solidFill>
              <a:latin typeface="Quicksand"/>
              <a:ea typeface="Quicksand"/>
              <a:cs typeface="Quicksand"/>
              <a:sym typeface="Quicksand"/>
            </a:endParaRPr>
          </a:p>
        </p:txBody>
      </p:sp>
      <p:pic>
        <p:nvPicPr>
          <p:cNvPr id="241" name="Google Shape;241;gd7c1632fe8_1_37"/>
          <p:cNvPicPr preferRelativeResize="0"/>
          <p:nvPr/>
        </p:nvPicPr>
        <p:blipFill rotWithShape="1">
          <a:blip r:embed="rId3">
            <a:alphaModFix/>
          </a:blip>
          <a:srcRect b="0" l="0" r="0" t="0"/>
          <a:stretch/>
        </p:blipFill>
        <p:spPr>
          <a:xfrm>
            <a:off x="7638758" y="3772802"/>
            <a:ext cx="1475637" cy="1370700"/>
          </a:xfrm>
          <a:prstGeom prst="rect">
            <a:avLst/>
          </a:prstGeom>
          <a:noFill/>
          <a:ln>
            <a:noFill/>
          </a:ln>
        </p:spPr>
      </p:pic>
      <p:graphicFrame>
        <p:nvGraphicFramePr>
          <p:cNvPr id="242" name="Google Shape;242;gd7c1632fe8_1_37"/>
          <p:cNvGraphicFramePr/>
          <p:nvPr/>
        </p:nvGraphicFramePr>
        <p:xfrm>
          <a:off x="2834300" y="1472575"/>
          <a:ext cx="3000000" cy="3000000"/>
        </p:xfrm>
        <a:graphic>
          <a:graphicData uri="http://schemas.openxmlformats.org/drawingml/2006/table">
            <a:tbl>
              <a:tblPr>
                <a:noFill/>
                <a:tableStyleId>{A02DFF34-8174-4CCC-8D82-0761EA382C84}</a:tableStyleId>
              </a:tblPr>
              <a:tblGrid>
                <a:gridCol w="1926000"/>
                <a:gridCol w="1926000"/>
              </a:tblGrid>
              <a:tr h="746900">
                <a:tc>
                  <a:txBody>
                    <a:bodyPr/>
                    <a:lstStyle/>
                    <a:p>
                      <a:pPr indent="0" lvl="0" marL="0" marR="0" rtl="0" algn="ctr">
                        <a:lnSpc>
                          <a:spcPct val="100000"/>
                        </a:lnSpc>
                        <a:spcBef>
                          <a:spcPts val="0"/>
                        </a:spcBef>
                        <a:spcAft>
                          <a:spcPts val="0"/>
                        </a:spcAft>
                        <a:buClr>
                          <a:srgbClr val="000000"/>
                        </a:buClr>
                        <a:buSzPts val="3000"/>
                        <a:buFont typeface="Arial"/>
                        <a:buNone/>
                      </a:pPr>
                      <a:r>
                        <a:rPr lang="en" sz="3000">
                          <a:solidFill>
                            <a:srgbClr val="E7DFD5"/>
                          </a:solidFill>
                          <a:latin typeface="Caveat Brush"/>
                          <a:ea typeface="Caveat Brush"/>
                          <a:cs typeface="Caveat Brush"/>
                          <a:sym typeface="Caveat Brush"/>
                        </a:rPr>
                        <a:t>Parameter</a:t>
                      </a:r>
                      <a:endParaRPr sz="3000" u="none" cap="none" strike="noStrike">
                        <a:solidFill>
                          <a:srgbClr val="E7DFD5"/>
                        </a:solidFill>
                        <a:latin typeface="Caveat Brush"/>
                        <a:ea typeface="Caveat Brush"/>
                        <a:cs typeface="Caveat Brush"/>
                        <a:sym typeface="Caveat Brush"/>
                      </a:endParaRPr>
                    </a:p>
                  </a:txBody>
                  <a:tcPr marT="91425" marB="91425" marR="91425" marL="91425">
                    <a:lnL cap="flat" cmpd="sng" w="19050">
                      <a:solidFill>
                        <a:srgbClr val="A3816A">
                          <a:alpha val="0"/>
                        </a:srgbClr>
                      </a:solidFill>
                      <a:prstDash val="solid"/>
                      <a:round/>
                      <a:headEnd len="sm" w="sm" type="none"/>
                      <a:tailEnd len="sm" w="sm" type="none"/>
                    </a:lnL>
                    <a:lnR cap="flat" cmpd="sng" w="19050">
                      <a:solidFill>
                        <a:srgbClr val="E7DFD5"/>
                      </a:solidFill>
                      <a:prstDash val="solid"/>
                      <a:round/>
                      <a:headEnd len="sm" w="sm" type="none"/>
                      <a:tailEnd len="sm" w="sm" type="none"/>
                    </a:lnR>
                    <a:lnT cap="flat" cmpd="sng" w="19050">
                      <a:solidFill>
                        <a:srgbClr val="A3816A">
                          <a:alpha val="0"/>
                        </a:srgbClr>
                      </a:solidFill>
                      <a:prstDash val="solid"/>
                      <a:round/>
                      <a:headEnd len="sm" w="sm" type="none"/>
                      <a:tailEnd len="sm" w="sm" type="none"/>
                    </a:lnT>
                    <a:lnB cap="flat" cmpd="sng" w="19050">
                      <a:solidFill>
                        <a:srgbClr val="142850"/>
                      </a:solidFill>
                      <a:prstDash val="solid"/>
                      <a:round/>
                      <a:headEnd len="sm" w="sm" type="none"/>
                      <a:tailEnd len="sm" w="sm" type="none"/>
                    </a:lnB>
                    <a:solidFill>
                      <a:srgbClr val="142850"/>
                    </a:solidFill>
                  </a:tcPr>
                </a:tc>
                <a:tc>
                  <a:txBody>
                    <a:bodyPr/>
                    <a:lstStyle/>
                    <a:p>
                      <a:pPr indent="0" lvl="0" marL="0" marR="0" rtl="0" algn="ctr">
                        <a:lnSpc>
                          <a:spcPct val="100000"/>
                        </a:lnSpc>
                        <a:spcBef>
                          <a:spcPts val="0"/>
                        </a:spcBef>
                        <a:spcAft>
                          <a:spcPts val="0"/>
                        </a:spcAft>
                        <a:buClr>
                          <a:srgbClr val="000000"/>
                        </a:buClr>
                        <a:buSzPts val="3000"/>
                        <a:buFont typeface="Arial"/>
                        <a:buNone/>
                      </a:pPr>
                      <a:r>
                        <a:rPr lang="en" sz="3000">
                          <a:solidFill>
                            <a:srgbClr val="E7DFD5"/>
                          </a:solidFill>
                          <a:latin typeface="Caveat Brush"/>
                          <a:ea typeface="Caveat Brush"/>
                          <a:cs typeface="Caveat Brush"/>
                          <a:sym typeface="Caveat Brush"/>
                        </a:rPr>
                        <a:t>Value</a:t>
                      </a:r>
                      <a:endParaRPr sz="3000" u="none" cap="none" strike="noStrike">
                        <a:solidFill>
                          <a:srgbClr val="E7DFD5"/>
                        </a:solidFill>
                        <a:latin typeface="Caveat Brush"/>
                        <a:ea typeface="Caveat Brush"/>
                        <a:cs typeface="Caveat Brush"/>
                        <a:sym typeface="Caveat Brush"/>
                      </a:endParaRPr>
                    </a:p>
                  </a:txBody>
                  <a:tcPr marT="91425" marB="91425" marR="91425" marL="91425">
                    <a:lnL cap="flat" cmpd="sng" w="19050">
                      <a:solidFill>
                        <a:srgbClr val="E7DFD5"/>
                      </a:solidFill>
                      <a:prstDash val="solid"/>
                      <a:round/>
                      <a:headEnd len="sm" w="sm" type="none"/>
                      <a:tailEnd len="sm" w="sm" type="none"/>
                    </a:lnL>
                    <a:lnR cap="flat" cmpd="sng" w="19050">
                      <a:solidFill>
                        <a:srgbClr val="E7DFD5"/>
                      </a:solidFill>
                      <a:prstDash val="solid"/>
                      <a:round/>
                      <a:headEnd len="sm" w="sm" type="none"/>
                      <a:tailEnd len="sm" w="sm" type="none"/>
                    </a:lnR>
                    <a:lnT cap="flat" cmpd="sng" w="19050">
                      <a:solidFill>
                        <a:srgbClr val="E7DFD5"/>
                      </a:solidFill>
                      <a:prstDash val="solid"/>
                      <a:round/>
                      <a:headEnd len="sm" w="sm" type="none"/>
                      <a:tailEnd len="sm" w="sm" type="none"/>
                    </a:lnT>
                    <a:lnB cap="flat" cmpd="sng" w="19050">
                      <a:solidFill>
                        <a:srgbClr val="142850"/>
                      </a:solidFill>
                      <a:prstDash val="solid"/>
                      <a:round/>
                      <a:headEnd len="sm" w="sm" type="none"/>
                      <a:tailEnd len="sm" w="sm" type="none"/>
                    </a:lnB>
                    <a:solidFill>
                      <a:srgbClr val="142850"/>
                    </a:solidFill>
                  </a:tcPr>
                </a:tc>
              </a:tr>
              <a:tr h="588925">
                <a:tc>
                  <a:txBody>
                    <a:bodyPr/>
                    <a:lstStyle/>
                    <a:p>
                      <a:pPr indent="0" lvl="0" marL="0" marR="0" rtl="0" algn="ctr">
                        <a:lnSpc>
                          <a:spcPct val="100000"/>
                        </a:lnSpc>
                        <a:spcBef>
                          <a:spcPts val="0"/>
                        </a:spcBef>
                        <a:spcAft>
                          <a:spcPts val="0"/>
                        </a:spcAft>
                        <a:buClr>
                          <a:srgbClr val="000000"/>
                        </a:buClr>
                        <a:buSzPts val="1400"/>
                        <a:buFont typeface="Arial"/>
                        <a:buNone/>
                      </a:pPr>
                      <a:r>
                        <a:rPr lang="en">
                          <a:solidFill>
                            <a:srgbClr val="142850"/>
                          </a:solidFill>
                          <a:latin typeface="Quicksand"/>
                          <a:ea typeface="Quicksand"/>
                          <a:cs typeface="Quicksand"/>
                          <a:sym typeface="Quicksand"/>
                        </a:rPr>
                        <a:t>Input size</a:t>
                      </a:r>
                      <a:endParaRPr sz="1400" u="none" cap="none" strike="noStrike">
                        <a:solidFill>
                          <a:srgbClr val="142850"/>
                        </a:solidFill>
                        <a:latin typeface="Quicksand"/>
                        <a:ea typeface="Quicksand"/>
                        <a:cs typeface="Quicksand"/>
                        <a:sym typeface="Quicksand"/>
                      </a:endParaRPr>
                    </a:p>
                  </a:txBody>
                  <a:tcPr marT="91425" marB="91425" marR="91425" marL="91425" anchor="ctr">
                    <a:lnL cap="flat" cmpd="sng" w="19050">
                      <a:solidFill>
                        <a:srgbClr val="142850"/>
                      </a:solidFill>
                      <a:prstDash val="solid"/>
                      <a:round/>
                      <a:headEnd len="sm" w="sm" type="none"/>
                      <a:tailEnd len="sm" w="sm" type="none"/>
                    </a:lnL>
                    <a:lnR cap="flat" cmpd="sng" w="19050">
                      <a:solidFill>
                        <a:srgbClr val="142850"/>
                      </a:solidFill>
                      <a:prstDash val="solid"/>
                      <a:round/>
                      <a:headEnd len="sm" w="sm" type="none"/>
                      <a:tailEnd len="sm" w="sm" type="none"/>
                    </a:lnR>
                    <a:lnT cap="flat" cmpd="sng" w="19050">
                      <a:solidFill>
                        <a:srgbClr val="142850"/>
                      </a:solidFill>
                      <a:prstDash val="solid"/>
                      <a:round/>
                      <a:headEnd len="sm" w="sm" type="none"/>
                      <a:tailEnd len="sm" w="sm" type="none"/>
                    </a:lnT>
                    <a:lnB cap="flat" cmpd="sng" w="19050">
                      <a:solidFill>
                        <a:srgbClr val="142850"/>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1"/>
                          </a:solidFill>
                          <a:highlight>
                            <a:srgbClr val="FFFFFF"/>
                          </a:highlight>
                          <a:latin typeface="Times New Roman"/>
                          <a:ea typeface="Times New Roman"/>
                          <a:cs typeface="Times New Roman"/>
                          <a:sym typeface="Times New Roman"/>
                        </a:rPr>
                        <a:t>Integer</a:t>
                      </a:r>
                      <a:endParaRPr sz="1300" u="none" cap="none" strike="noStrike">
                        <a:solidFill>
                          <a:schemeClr val="dk1"/>
                        </a:solidFill>
                        <a:latin typeface="Quicksand"/>
                        <a:ea typeface="Quicksand"/>
                        <a:cs typeface="Quicksand"/>
                        <a:sym typeface="Quicksand"/>
                      </a:endParaRPr>
                    </a:p>
                  </a:txBody>
                  <a:tcPr marT="91425" marB="91425" marR="91425" marL="91425" anchor="ctr">
                    <a:lnL cap="flat" cmpd="sng" w="19050">
                      <a:solidFill>
                        <a:srgbClr val="142850"/>
                      </a:solidFill>
                      <a:prstDash val="solid"/>
                      <a:round/>
                      <a:headEnd len="sm" w="sm" type="none"/>
                      <a:tailEnd len="sm" w="sm" type="none"/>
                    </a:lnL>
                    <a:lnR cap="flat" cmpd="sng" w="19050">
                      <a:solidFill>
                        <a:srgbClr val="142850"/>
                      </a:solidFill>
                      <a:prstDash val="solid"/>
                      <a:round/>
                      <a:headEnd len="sm" w="sm" type="none"/>
                      <a:tailEnd len="sm" w="sm" type="none"/>
                    </a:lnR>
                    <a:lnT cap="flat" cmpd="sng" w="19050">
                      <a:solidFill>
                        <a:srgbClr val="142850"/>
                      </a:solidFill>
                      <a:prstDash val="solid"/>
                      <a:round/>
                      <a:headEnd len="sm" w="sm" type="none"/>
                      <a:tailEnd len="sm" w="sm" type="none"/>
                    </a:lnT>
                    <a:lnB cap="flat" cmpd="sng" w="19050">
                      <a:solidFill>
                        <a:srgbClr val="142850"/>
                      </a:solidFill>
                      <a:prstDash val="solid"/>
                      <a:round/>
                      <a:headEnd len="sm" w="sm" type="none"/>
                      <a:tailEnd len="sm" w="sm" type="none"/>
                    </a:lnB>
                  </a:tcPr>
                </a:tc>
              </a:tr>
              <a:tr h="549450">
                <a:tc>
                  <a:txBody>
                    <a:bodyPr/>
                    <a:lstStyle/>
                    <a:p>
                      <a:pPr indent="0" lvl="0" marL="0" marR="0" rtl="0" algn="ctr">
                        <a:lnSpc>
                          <a:spcPct val="100000"/>
                        </a:lnSpc>
                        <a:spcBef>
                          <a:spcPts val="0"/>
                        </a:spcBef>
                        <a:spcAft>
                          <a:spcPts val="0"/>
                        </a:spcAft>
                        <a:buClr>
                          <a:srgbClr val="000000"/>
                        </a:buClr>
                        <a:buSzPts val="1400"/>
                        <a:buFont typeface="Arial"/>
                        <a:buNone/>
                      </a:pPr>
                      <a:r>
                        <a:rPr lang="en">
                          <a:solidFill>
                            <a:srgbClr val="142850"/>
                          </a:solidFill>
                          <a:latin typeface="Quicksand"/>
                          <a:ea typeface="Quicksand"/>
                          <a:cs typeface="Quicksand"/>
                          <a:sym typeface="Quicksand"/>
                        </a:rPr>
                        <a:t>Hidden Layers size</a:t>
                      </a:r>
                      <a:endParaRPr sz="1400" u="none" cap="none" strike="noStrike">
                        <a:solidFill>
                          <a:srgbClr val="142850"/>
                        </a:solidFill>
                        <a:latin typeface="Quicksand"/>
                        <a:ea typeface="Quicksand"/>
                        <a:cs typeface="Quicksand"/>
                        <a:sym typeface="Quicksand"/>
                      </a:endParaRPr>
                    </a:p>
                  </a:txBody>
                  <a:tcPr marT="91425" marB="91425" marR="91425" marL="91425" anchor="ctr">
                    <a:lnL cap="flat" cmpd="sng" w="19050">
                      <a:solidFill>
                        <a:srgbClr val="142850"/>
                      </a:solidFill>
                      <a:prstDash val="solid"/>
                      <a:round/>
                      <a:headEnd len="sm" w="sm" type="none"/>
                      <a:tailEnd len="sm" w="sm" type="none"/>
                    </a:lnL>
                    <a:lnR cap="flat" cmpd="sng" w="19050">
                      <a:solidFill>
                        <a:srgbClr val="142850"/>
                      </a:solidFill>
                      <a:prstDash val="solid"/>
                      <a:round/>
                      <a:headEnd len="sm" w="sm" type="none"/>
                      <a:tailEnd len="sm" w="sm" type="none"/>
                    </a:lnR>
                    <a:lnT cap="flat" cmpd="sng" w="19050">
                      <a:solidFill>
                        <a:srgbClr val="142850"/>
                      </a:solidFill>
                      <a:prstDash val="solid"/>
                      <a:round/>
                      <a:headEnd len="sm" w="sm" type="none"/>
                      <a:tailEnd len="sm" w="sm" type="none"/>
                    </a:lnT>
                    <a:lnB cap="flat" cmpd="sng" w="19050">
                      <a:solidFill>
                        <a:srgbClr val="142850"/>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1"/>
                          </a:solidFill>
                          <a:highlight>
                            <a:srgbClr val="FFFFFF"/>
                          </a:highlight>
                          <a:latin typeface="Times New Roman"/>
                          <a:ea typeface="Times New Roman"/>
                          <a:cs typeface="Times New Roman"/>
                          <a:sym typeface="Times New Roman"/>
                        </a:rPr>
                        <a:t>100</a:t>
                      </a:r>
                      <a:endParaRPr sz="1300" u="none" cap="none" strike="noStrike">
                        <a:solidFill>
                          <a:schemeClr val="dk1"/>
                        </a:solidFill>
                        <a:latin typeface="Quicksand"/>
                        <a:ea typeface="Quicksand"/>
                        <a:cs typeface="Quicksand"/>
                        <a:sym typeface="Quicksand"/>
                      </a:endParaRPr>
                    </a:p>
                  </a:txBody>
                  <a:tcPr marT="91425" marB="91425" marR="91425" marL="91425" anchor="ctr">
                    <a:lnL cap="flat" cmpd="sng" w="19050">
                      <a:solidFill>
                        <a:srgbClr val="142850"/>
                      </a:solidFill>
                      <a:prstDash val="solid"/>
                      <a:round/>
                      <a:headEnd len="sm" w="sm" type="none"/>
                      <a:tailEnd len="sm" w="sm" type="none"/>
                    </a:lnL>
                    <a:lnR cap="flat" cmpd="sng" w="19050">
                      <a:solidFill>
                        <a:srgbClr val="142850"/>
                      </a:solidFill>
                      <a:prstDash val="solid"/>
                      <a:round/>
                      <a:headEnd len="sm" w="sm" type="none"/>
                      <a:tailEnd len="sm" w="sm" type="none"/>
                    </a:lnR>
                    <a:lnT cap="flat" cmpd="sng" w="19050">
                      <a:solidFill>
                        <a:srgbClr val="142850"/>
                      </a:solidFill>
                      <a:prstDash val="solid"/>
                      <a:round/>
                      <a:headEnd len="sm" w="sm" type="none"/>
                      <a:tailEnd len="sm" w="sm" type="none"/>
                    </a:lnT>
                    <a:lnB cap="flat" cmpd="sng" w="19050">
                      <a:solidFill>
                        <a:srgbClr val="142850"/>
                      </a:solidFill>
                      <a:prstDash val="solid"/>
                      <a:round/>
                      <a:headEnd len="sm" w="sm" type="none"/>
                      <a:tailEnd len="sm" w="sm" type="none"/>
                    </a:lnB>
                  </a:tcPr>
                </a:tc>
              </a:tr>
              <a:tr h="519825">
                <a:tc>
                  <a:txBody>
                    <a:bodyPr/>
                    <a:lstStyle/>
                    <a:p>
                      <a:pPr indent="0" lvl="0" marL="0" marR="0" rtl="0" algn="ctr">
                        <a:lnSpc>
                          <a:spcPct val="100000"/>
                        </a:lnSpc>
                        <a:spcBef>
                          <a:spcPts val="0"/>
                        </a:spcBef>
                        <a:spcAft>
                          <a:spcPts val="0"/>
                        </a:spcAft>
                        <a:buClr>
                          <a:srgbClr val="000000"/>
                        </a:buClr>
                        <a:buSzPts val="1400"/>
                        <a:buFont typeface="Arial"/>
                        <a:buNone/>
                      </a:pPr>
                      <a:r>
                        <a:rPr lang="en">
                          <a:solidFill>
                            <a:srgbClr val="142850"/>
                          </a:solidFill>
                          <a:latin typeface="Quicksand"/>
                          <a:ea typeface="Quicksand"/>
                          <a:cs typeface="Quicksand"/>
                          <a:sym typeface="Quicksand"/>
                        </a:rPr>
                        <a:t>Activation</a:t>
                      </a:r>
                      <a:endParaRPr sz="1400" u="none" cap="none" strike="noStrike">
                        <a:solidFill>
                          <a:srgbClr val="142850"/>
                        </a:solidFill>
                        <a:latin typeface="Quicksand"/>
                        <a:ea typeface="Quicksand"/>
                        <a:cs typeface="Quicksand"/>
                        <a:sym typeface="Quicksand"/>
                      </a:endParaRPr>
                    </a:p>
                  </a:txBody>
                  <a:tcPr marT="91425" marB="91425" marR="91425" marL="91425" anchor="ctr">
                    <a:lnL cap="flat" cmpd="sng" w="19050">
                      <a:solidFill>
                        <a:srgbClr val="142850"/>
                      </a:solidFill>
                      <a:prstDash val="solid"/>
                      <a:round/>
                      <a:headEnd len="sm" w="sm" type="none"/>
                      <a:tailEnd len="sm" w="sm" type="none"/>
                    </a:lnL>
                    <a:lnR cap="flat" cmpd="sng" w="19050">
                      <a:solidFill>
                        <a:srgbClr val="142850"/>
                      </a:solidFill>
                      <a:prstDash val="solid"/>
                      <a:round/>
                      <a:headEnd len="sm" w="sm" type="none"/>
                      <a:tailEnd len="sm" w="sm" type="none"/>
                    </a:lnR>
                    <a:lnT cap="flat" cmpd="sng" w="19050">
                      <a:solidFill>
                        <a:srgbClr val="142850"/>
                      </a:solidFill>
                      <a:prstDash val="solid"/>
                      <a:round/>
                      <a:headEnd len="sm" w="sm" type="none"/>
                      <a:tailEnd len="sm" w="sm" type="none"/>
                    </a:lnT>
                    <a:lnB cap="flat" cmpd="sng" w="19050">
                      <a:solidFill>
                        <a:srgbClr val="142850"/>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1"/>
                          </a:solidFill>
                          <a:highlight>
                            <a:srgbClr val="FFFFFF"/>
                          </a:highlight>
                          <a:latin typeface="Times New Roman"/>
                          <a:ea typeface="Times New Roman"/>
                          <a:cs typeface="Times New Roman"/>
                          <a:sym typeface="Times New Roman"/>
                        </a:rPr>
                        <a:t>relu</a:t>
                      </a:r>
                      <a:endParaRPr sz="1300" u="none" cap="none" strike="noStrike">
                        <a:solidFill>
                          <a:schemeClr val="dk1"/>
                        </a:solidFill>
                        <a:latin typeface="Quicksand"/>
                        <a:ea typeface="Quicksand"/>
                        <a:cs typeface="Quicksand"/>
                        <a:sym typeface="Quicksand"/>
                      </a:endParaRPr>
                    </a:p>
                  </a:txBody>
                  <a:tcPr marT="91425" marB="91425" marR="91425" marL="91425" anchor="ctr">
                    <a:lnL cap="flat" cmpd="sng" w="19050">
                      <a:solidFill>
                        <a:srgbClr val="142850"/>
                      </a:solidFill>
                      <a:prstDash val="solid"/>
                      <a:round/>
                      <a:headEnd len="sm" w="sm" type="none"/>
                      <a:tailEnd len="sm" w="sm" type="none"/>
                    </a:lnL>
                    <a:lnR cap="flat" cmpd="sng" w="19050">
                      <a:solidFill>
                        <a:srgbClr val="142850"/>
                      </a:solidFill>
                      <a:prstDash val="solid"/>
                      <a:round/>
                      <a:headEnd len="sm" w="sm" type="none"/>
                      <a:tailEnd len="sm" w="sm" type="none"/>
                    </a:lnR>
                    <a:lnT cap="flat" cmpd="sng" w="19050">
                      <a:solidFill>
                        <a:srgbClr val="142850"/>
                      </a:solidFill>
                      <a:prstDash val="solid"/>
                      <a:round/>
                      <a:headEnd len="sm" w="sm" type="none"/>
                      <a:tailEnd len="sm" w="sm" type="none"/>
                    </a:lnT>
                    <a:lnB cap="flat" cmpd="sng" w="19050">
                      <a:solidFill>
                        <a:srgbClr val="142850"/>
                      </a:solidFill>
                      <a:prstDash val="solid"/>
                      <a:round/>
                      <a:headEnd len="sm" w="sm" type="none"/>
                      <a:tailEnd len="sm" w="sm" type="none"/>
                    </a:lnB>
                  </a:tcPr>
                </a:tc>
              </a:tr>
              <a:tr h="529725">
                <a:tc>
                  <a:txBody>
                    <a:bodyPr/>
                    <a:lstStyle/>
                    <a:p>
                      <a:pPr indent="0" lvl="0" marL="0" marR="0" rtl="0" algn="ctr">
                        <a:lnSpc>
                          <a:spcPct val="100000"/>
                        </a:lnSpc>
                        <a:spcBef>
                          <a:spcPts val="0"/>
                        </a:spcBef>
                        <a:spcAft>
                          <a:spcPts val="0"/>
                        </a:spcAft>
                        <a:buNone/>
                      </a:pPr>
                      <a:r>
                        <a:rPr lang="en">
                          <a:solidFill>
                            <a:srgbClr val="142850"/>
                          </a:solidFill>
                          <a:latin typeface="Quicksand"/>
                          <a:ea typeface="Quicksand"/>
                          <a:cs typeface="Quicksand"/>
                          <a:sym typeface="Quicksand"/>
                        </a:rPr>
                        <a:t>solver</a:t>
                      </a:r>
                      <a:endParaRPr>
                        <a:solidFill>
                          <a:srgbClr val="142850"/>
                        </a:solidFill>
                        <a:latin typeface="Quicksand"/>
                        <a:ea typeface="Quicksand"/>
                        <a:cs typeface="Quicksand"/>
                        <a:sym typeface="Quicksand"/>
                      </a:endParaRPr>
                    </a:p>
                  </a:txBody>
                  <a:tcPr marT="91425" marB="91425" marR="91425" marL="91425" anchor="ctr">
                    <a:lnL cap="flat" cmpd="sng" w="19050">
                      <a:solidFill>
                        <a:srgbClr val="142850"/>
                      </a:solidFill>
                      <a:prstDash val="solid"/>
                      <a:round/>
                      <a:headEnd len="sm" w="sm" type="none"/>
                      <a:tailEnd len="sm" w="sm" type="none"/>
                    </a:lnL>
                    <a:lnR cap="flat" cmpd="sng" w="19050">
                      <a:solidFill>
                        <a:srgbClr val="142850"/>
                      </a:solidFill>
                      <a:prstDash val="solid"/>
                      <a:round/>
                      <a:headEnd len="sm" w="sm" type="none"/>
                      <a:tailEnd len="sm" w="sm" type="none"/>
                    </a:lnR>
                    <a:lnT cap="flat" cmpd="sng" w="19050">
                      <a:solidFill>
                        <a:srgbClr val="142850"/>
                      </a:solidFill>
                      <a:prstDash val="solid"/>
                      <a:round/>
                      <a:headEnd len="sm" w="sm" type="none"/>
                      <a:tailEnd len="sm" w="sm" type="none"/>
                    </a:lnT>
                    <a:lnB cap="flat" cmpd="sng" w="19050">
                      <a:solidFill>
                        <a:srgbClr val="142850"/>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1"/>
                          </a:solidFill>
                          <a:highlight>
                            <a:srgbClr val="FFFFFF"/>
                          </a:highlight>
                          <a:latin typeface="Times New Roman"/>
                          <a:ea typeface="Times New Roman"/>
                          <a:cs typeface="Times New Roman"/>
                          <a:sym typeface="Times New Roman"/>
                        </a:rPr>
                        <a:t>adam</a:t>
                      </a:r>
                      <a:endParaRPr sz="1300" u="none" cap="none" strike="noStrike">
                        <a:solidFill>
                          <a:schemeClr val="dk1"/>
                        </a:solidFill>
                        <a:latin typeface="Quicksand"/>
                        <a:ea typeface="Quicksand"/>
                        <a:cs typeface="Quicksand"/>
                        <a:sym typeface="Quicksand"/>
                      </a:endParaRPr>
                    </a:p>
                  </a:txBody>
                  <a:tcPr marT="91425" marB="91425" marR="91425" marL="91425" anchor="ctr">
                    <a:lnL cap="flat" cmpd="sng" w="19050">
                      <a:solidFill>
                        <a:srgbClr val="142850"/>
                      </a:solidFill>
                      <a:prstDash val="solid"/>
                      <a:round/>
                      <a:headEnd len="sm" w="sm" type="none"/>
                      <a:tailEnd len="sm" w="sm" type="none"/>
                    </a:lnL>
                    <a:lnR cap="flat" cmpd="sng" w="19050">
                      <a:solidFill>
                        <a:srgbClr val="142850"/>
                      </a:solidFill>
                      <a:prstDash val="solid"/>
                      <a:round/>
                      <a:headEnd len="sm" w="sm" type="none"/>
                      <a:tailEnd len="sm" w="sm" type="none"/>
                    </a:lnR>
                    <a:lnT cap="flat" cmpd="sng" w="19050">
                      <a:solidFill>
                        <a:srgbClr val="142850"/>
                      </a:solidFill>
                      <a:prstDash val="solid"/>
                      <a:round/>
                      <a:headEnd len="sm" w="sm" type="none"/>
                      <a:tailEnd len="sm" w="sm" type="none"/>
                    </a:lnT>
                    <a:lnB cap="flat" cmpd="sng" w="19050">
                      <a:solidFill>
                        <a:srgbClr val="142850"/>
                      </a:solidFill>
                      <a:prstDash val="solid"/>
                      <a:round/>
                      <a:headEnd len="sm" w="sm" type="none"/>
                      <a:tailEnd len="sm" w="sm" type="none"/>
                    </a:lnB>
                  </a:tcPr>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22"/>
          <p:cNvSpPr txBox="1"/>
          <p:nvPr>
            <p:ph type="title"/>
          </p:nvPr>
        </p:nvSpPr>
        <p:spPr>
          <a:xfrm>
            <a:off x="720725" y="75750"/>
            <a:ext cx="8037000" cy="816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4000"/>
              <a:buNone/>
            </a:pPr>
            <a:r>
              <a:rPr lang="en"/>
              <a:t>D. Results</a:t>
            </a:r>
            <a:endParaRPr/>
          </a:p>
          <a:p>
            <a:pPr indent="0" lvl="0" marL="0" rtl="0" algn="l">
              <a:lnSpc>
                <a:spcPct val="100000"/>
              </a:lnSpc>
              <a:spcBef>
                <a:spcPts val="0"/>
              </a:spcBef>
              <a:spcAft>
                <a:spcPts val="0"/>
              </a:spcAft>
              <a:buSzPts val="4000"/>
              <a:buNone/>
            </a:pPr>
            <a:r>
              <a:rPr lang="en" sz="1300">
                <a:latin typeface="Quicksand"/>
                <a:ea typeface="Quicksand"/>
                <a:cs typeface="Quicksand"/>
                <a:sym typeface="Quicksand"/>
              </a:rPr>
              <a:t>Berikut merupakan hasil yang didapatkan dengan menggunakan evaluasi </a:t>
            </a:r>
            <a:r>
              <a:rPr i="1" lang="en" sz="1300">
                <a:solidFill>
                  <a:schemeClr val="dk1"/>
                </a:solidFill>
                <a:latin typeface="Quicksand"/>
                <a:ea typeface="Quicksand"/>
                <a:cs typeface="Quicksand"/>
                <a:sym typeface="Quicksand"/>
              </a:rPr>
              <a:t>Normalized Discounted Cumulative Gain at Position</a:t>
            </a:r>
            <a:r>
              <a:rPr lang="en" sz="1300">
                <a:latin typeface="Quicksand"/>
                <a:ea typeface="Quicksand"/>
                <a:cs typeface="Quicksand"/>
                <a:sym typeface="Quicksand"/>
              </a:rPr>
              <a:t>  (NDCG)</a:t>
            </a:r>
            <a:endParaRPr sz="1300">
              <a:latin typeface="Quicksand"/>
              <a:ea typeface="Quicksand"/>
              <a:cs typeface="Quicksand"/>
              <a:sym typeface="Quicksand"/>
            </a:endParaRPr>
          </a:p>
        </p:txBody>
      </p:sp>
      <p:graphicFrame>
        <p:nvGraphicFramePr>
          <p:cNvPr id="248" name="Google Shape;248;p22"/>
          <p:cNvGraphicFramePr/>
          <p:nvPr/>
        </p:nvGraphicFramePr>
        <p:xfrm>
          <a:off x="2891950" y="1030750"/>
          <a:ext cx="3000000" cy="3000000"/>
        </p:xfrm>
        <a:graphic>
          <a:graphicData uri="http://schemas.openxmlformats.org/drawingml/2006/table">
            <a:tbl>
              <a:tblPr>
                <a:noFill/>
                <a:tableStyleId>{A02DFF34-8174-4CCC-8D82-0761EA382C84}</a:tableStyleId>
              </a:tblPr>
              <a:tblGrid>
                <a:gridCol w="1926000"/>
                <a:gridCol w="1926000"/>
              </a:tblGrid>
              <a:tr h="746900">
                <a:tc>
                  <a:txBody>
                    <a:bodyPr/>
                    <a:lstStyle/>
                    <a:p>
                      <a:pPr indent="0" lvl="0" marL="0" marR="0" rtl="0" algn="ctr">
                        <a:lnSpc>
                          <a:spcPct val="100000"/>
                        </a:lnSpc>
                        <a:spcBef>
                          <a:spcPts val="0"/>
                        </a:spcBef>
                        <a:spcAft>
                          <a:spcPts val="0"/>
                        </a:spcAft>
                        <a:buClr>
                          <a:srgbClr val="000000"/>
                        </a:buClr>
                        <a:buSzPts val="3000"/>
                        <a:buFont typeface="Arial"/>
                        <a:buNone/>
                      </a:pPr>
                      <a:r>
                        <a:rPr lang="en" sz="3000">
                          <a:solidFill>
                            <a:srgbClr val="E7DFD5"/>
                          </a:solidFill>
                          <a:latin typeface="Caveat Brush"/>
                          <a:ea typeface="Caveat Brush"/>
                          <a:cs typeface="Caveat Brush"/>
                          <a:sym typeface="Caveat Brush"/>
                        </a:rPr>
                        <a:t>Fold</a:t>
                      </a:r>
                      <a:endParaRPr sz="3000" u="none" cap="none" strike="noStrike">
                        <a:solidFill>
                          <a:srgbClr val="E7DFD5"/>
                        </a:solidFill>
                        <a:latin typeface="Caveat Brush"/>
                        <a:ea typeface="Caveat Brush"/>
                        <a:cs typeface="Caveat Brush"/>
                        <a:sym typeface="Caveat Brush"/>
                      </a:endParaRPr>
                    </a:p>
                  </a:txBody>
                  <a:tcPr marT="91425" marB="91425" marR="91425" marL="91425">
                    <a:lnL cap="flat" cmpd="sng" w="19050">
                      <a:solidFill>
                        <a:srgbClr val="A3816A">
                          <a:alpha val="0"/>
                        </a:srgbClr>
                      </a:solidFill>
                      <a:prstDash val="solid"/>
                      <a:round/>
                      <a:headEnd len="sm" w="sm" type="none"/>
                      <a:tailEnd len="sm" w="sm" type="none"/>
                    </a:lnL>
                    <a:lnR cap="flat" cmpd="sng" w="19050">
                      <a:solidFill>
                        <a:srgbClr val="E7DFD5"/>
                      </a:solidFill>
                      <a:prstDash val="solid"/>
                      <a:round/>
                      <a:headEnd len="sm" w="sm" type="none"/>
                      <a:tailEnd len="sm" w="sm" type="none"/>
                    </a:lnR>
                    <a:lnT cap="flat" cmpd="sng" w="19050">
                      <a:solidFill>
                        <a:srgbClr val="A3816A">
                          <a:alpha val="0"/>
                        </a:srgbClr>
                      </a:solidFill>
                      <a:prstDash val="solid"/>
                      <a:round/>
                      <a:headEnd len="sm" w="sm" type="none"/>
                      <a:tailEnd len="sm" w="sm" type="none"/>
                    </a:lnT>
                    <a:lnB cap="flat" cmpd="sng" w="19050">
                      <a:solidFill>
                        <a:srgbClr val="142850"/>
                      </a:solidFill>
                      <a:prstDash val="solid"/>
                      <a:round/>
                      <a:headEnd len="sm" w="sm" type="none"/>
                      <a:tailEnd len="sm" w="sm" type="none"/>
                    </a:lnB>
                    <a:solidFill>
                      <a:srgbClr val="142850"/>
                    </a:solidFill>
                  </a:tcPr>
                </a:tc>
                <a:tc>
                  <a:txBody>
                    <a:bodyPr/>
                    <a:lstStyle/>
                    <a:p>
                      <a:pPr indent="0" lvl="0" marL="0" marR="0" rtl="0" algn="ctr">
                        <a:lnSpc>
                          <a:spcPct val="100000"/>
                        </a:lnSpc>
                        <a:spcBef>
                          <a:spcPts val="0"/>
                        </a:spcBef>
                        <a:spcAft>
                          <a:spcPts val="0"/>
                        </a:spcAft>
                        <a:buClr>
                          <a:srgbClr val="000000"/>
                        </a:buClr>
                        <a:buSzPts val="3000"/>
                        <a:buFont typeface="Arial"/>
                        <a:buNone/>
                      </a:pPr>
                      <a:r>
                        <a:rPr lang="en" sz="3000">
                          <a:solidFill>
                            <a:srgbClr val="E7DFD5"/>
                          </a:solidFill>
                          <a:latin typeface="Caveat Brush"/>
                          <a:ea typeface="Caveat Brush"/>
                          <a:cs typeface="Caveat Brush"/>
                          <a:sym typeface="Caveat Brush"/>
                        </a:rPr>
                        <a:t>Nilai NDCG</a:t>
                      </a:r>
                      <a:endParaRPr sz="3000" u="none" cap="none" strike="noStrike">
                        <a:solidFill>
                          <a:srgbClr val="E7DFD5"/>
                        </a:solidFill>
                        <a:latin typeface="Caveat Brush"/>
                        <a:ea typeface="Caveat Brush"/>
                        <a:cs typeface="Caveat Brush"/>
                        <a:sym typeface="Caveat Brush"/>
                      </a:endParaRPr>
                    </a:p>
                  </a:txBody>
                  <a:tcPr marT="91425" marB="91425" marR="91425" marL="91425">
                    <a:lnL cap="flat" cmpd="sng" w="19050">
                      <a:solidFill>
                        <a:srgbClr val="E7DFD5"/>
                      </a:solidFill>
                      <a:prstDash val="solid"/>
                      <a:round/>
                      <a:headEnd len="sm" w="sm" type="none"/>
                      <a:tailEnd len="sm" w="sm" type="none"/>
                    </a:lnL>
                    <a:lnR cap="flat" cmpd="sng" w="19050">
                      <a:solidFill>
                        <a:srgbClr val="E7DFD5"/>
                      </a:solidFill>
                      <a:prstDash val="solid"/>
                      <a:round/>
                      <a:headEnd len="sm" w="sm" type="none"/>
                      <a:tailEnd len="sm" w="sm" type="none"/>
                    </a:lnR>
                    <a:lnT cap="flat" cmpd="sng" w="19050">
                      <a:solidFill>
                        <a:srgbClr val="E7DFD5"/>
                      </a:solidFill>
                      <a:prstDash val="solid"/>
                      <a:round/>
                      <a:headEnd len="sm" w="sm" type="none"/>
                      <a:tailEnd len="sm" w="sm" type="none"/>
                    </a:lnT>
                    <a:lnB cap="flat" cmpd="sng" w="19050">
                      <a:solidFill>
                        <a:srgbClr val="142850"/>
                      </a:solidFill>
                      <a:prstDash val="solid"/>
                      <a:round/>
                      <a:headEnd len="sm" w="sm" type="none"/>
                      <a:tailEnd len="sm" w="sm" type="none"/>
                    </a:lnB>
                    <a:solidFill>
                      <a:srgbClr val="142850"/>
                    </a:solidFill>
                  </a:tcPr>
                </a:tc>
              </a:tr>
              <a:tr h="588925">
                <a:tc>
                  <a:txBody>
                    <a:bodyPr/>
                    <a:lstStyle/>
                    <a:p>
                      <a:pPr indent="0" lvl="0" marL="0" marR="0" rtl="0" algn="ctr">
                        <a:lnSpc>
                          <a:spcPct val="100000"/>
                        </a:lnSpc>
                        <a:spcBef>
                          <a:spcPts val="0"/>
                        </a:spcBef>
                        <a:spcAft>
                          <a:spcPts val="0"/>
                        </a:spcAft>
                        <a:buClr>
                          <a:srgbClr val="000000"/>
                        </a:buClr>
                        <a:buSzPts val="1400"/>
                        <a:buFont typeface="Arial"/>
                        <a:buNone/>
                      </a:pPr>
                      <a:r>
                        <a:rPr lang="en">
                          <a:solidFill>
                            <a:srgbClr val="142850"/>
                          </a:solidFill>
                          <a:latin typeface="Quicksand"/>
                          <a:ea typeface="Quicksand"/>
                          <a:cs typeface="Quicksand"/>
                          <a:sym typeface="Quicksand"/>
                        </a:rPr>
                        <a:t>1</a:t>
                      </a:r>
                      <a:endParaRPr sz="1400" u="none" cap="none" strike="noStrike">
                        <a:solidFill>
                          <a:srgbClr val="142850"/>
                        </a:solidFill>
                        <a:latin typeface="Quicksand"/>
                        <a:ea typeface="Quicksand"/>
                        <a:cs typeface="Quicksand"/>
                        <a:sym typeface="Quicksand"/>
                      </a:endParaRPr>
                    </a:p>
                  </a:txBody>
                  <a:tcPr marT="91425" marB="91425" marR="91425" marL="91425" anchor="ctr">
                    <a:lnL cap="flat" cmpd="sng" w="19050">
                      <a:solidFill>
                        <a:srgbClr val="142850"/>
                      </a:solidFill>
                      <a:prstDash val="solid"/>
                      <a:round/>
                      <a:headEnd len="sm" w="sm" type="none"/>
                      <a:tailEnd len="sm" w="sm" type="none"/>
                    </a:lnL>
                    <a:lnR cap="flat" cmpd="sng" w="19050">
                      <a:solidFill>
                        <a:srgbClr val="142850"/>
                      </a:solidFill>
                      <a:prstDash val="solid"/>
                      <a:round/>
                      <a:headEnd len="sm" w="sm" type="none"/>
                      <a:tailEnd len="sm" w="sm" type="none"/>
                    </a:lnR>
                    <a:lnT cap="flat" cmpd="sng" w="19050">
                      <a:solidFill>
                        <a:srgbClr val="142850"/>
                      </a:solidFill>
                      <a:prstDash val="solid"/>
                      <a:round/>
                      <a:headEnd len="sm" w="sm" type="none"/>
                      <a:tailEnd len="sm" w="sm" type="none"/>
                    </a:lnT>
                    <a:lnB cap="flat" cmpd="sng" w="19050">
                      <a:solidFill>
                        <a:srgbClr val="142850"/>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1"/>
                          </a:solidFill>
                          <a:highlight>
                            <a:srgbClr val="FFFFFF"/>
                          </a:highlight>
                          <a:latin typeface="Times New Roman"/>
                          <a:ea typeface="Times New Roman"/>
                          <a:cs typeface="Times New Roman"/>
                          <a:sym typeface="Times New Roman"/>
                        </a:rPr>
                        <a:t>0.621774</a:t>
                      </a:r>
                      <a:endParaRPr sz="1300" u="none" cap="none" strike="noStrike">
                        <a:solidFill>
                          <a:schemeClr val="dk1"/>
                        </a:solidFill>
                        <a:latin typeface="Quicksand"/>
                        <a:ea typeface="Quicksand"/>
                        <a:cs typeface="Quicksand"/>
                        <a:sym typeface="Quicksand"/>
                      </a:endParaRPr>
                    </a:p>
                  </a:txBody>
                  <a:tcPr marT="91425" marB="91425" marR="91425" marL="91425" anchor="ctr">
                    <a:lnL cap="flat" cmpd="sng" w="19050">
                      <a:solidFill>
                        <a:srgbClr val="142850"/>
                      </a:solidFill>
                      <a:prstDash val="solid"/>
                      <a:round/>
                      <a:headEnd len="sm" w="sm" type="none"/>
                      <a:tailEnd len="sm" w="sm" type="none"/>
                    </a:lnL>
                    <a:lnR cap="flat" cmpd="sng" w="19050">
                      <a:solidFill>
                        <a:srgbClr val="142850"/>
                      </a:solidFill>
                      <a:prstDash val="solid"/>
                      <a:round/>
                      <a:headEnd len="sm" w="sm" type="none"/>
                      <a:tailEnd len="sm" w="sm" type="none"/>
                    </a:lnR>
                    <a:lnT cap="flat" cmpd="sng" w="19050">
                      <a:solidFill>
                        <a:srgbClr val="142850"/>
                      </a:solidFill>
                      <a:prstDash val="solid"/>
                      <a:round/>
                      <a:headEnd len="sm" w="sm" type="none"/>
                      <a:tailEnd len="sm" w="sm" type="none"/>
                    </a:lnT>
                    <a:lnB cap="flat" cmpd="sng" w="19050">
                      <a:solidFill>
                        <a:srgbClr val="142850"/>
                      </a:solidFill>
                      <a:prstDash val="solid"/>
                      <a:round/>
                      <a:headEnd len="sm" w="sm" type="none"/>
                      <a:tailEnd len="sm" w="sm" type="none"/>
                    </a:lnB>
                  </a:tcPr>
                </a:tc>
              </a:tr>
              <a:tr h="549450">
                <a:tc>
                  <a:txBody>
                    <a:bodyPr/>
                    <a:lstStyle/>
                    <a:p>
                      <a:pPr indent="0" lvl="0" marL="0" marR="0" rtl="0" algn="ctr">
                        <a:lnSpc>
                          <a:spcPct val="100000"/>
                        </a:lnSpc>
                        <a:spcBef>
                          <a:spcPts val="0"/>
                        </a:spcBef>
                        <a:spcAft>
                          <a:spcPts val="0"/>
                        </a:spcAft>
                        <a:buClr>
                          <a:srgbClr val="000000"/>
                        </a:buClr>
                        <a:buSzPts val="1400"/>
                        <a:buFont typeface="Arial"/>
                        <a:buNone/>
                      </a:pPr>
                      <a:r>
                        <a:rPr lang="en">
                          <a:solidFill>
                            <a:srgbClr val="142850"/>
                          </a:solidFill>
                          <a:latin typeface="Quicksand"/>
                          <a:ea typeface="Quicksand"/>
                          <a:cs typeface="Quicksand"/>
                          <a:sym typeface="Quicksand"/>
                        </a:rPr>
                        <a:t>2</a:t>
                      </a:r>
                      <a:endParaRPr sz="1400" u="none" cap="none" strike="noStrike">
                        <a:solidFill>
                          <a:srgbClr val="142850"/>
                        </a:solidFill>
                        <a:latin typeface="Quicksand"/>
                        <a:ea typeface="Quicksand"/>
                        <a:cs typeface="Quicksand"/>
                        <a:sym typeface="Quicksand"/>
                      </a:endParaRPr>
                    </a:p>
                  </a:txBody>
                  <a:tcPr marT="91425" marB="91425" marR="91425" marL="91425" anchor="ctr">
                    <a:lnL cap="flat" cmpd="sng" w="19050">
                      <a:solidFill>
                        <a:srgbClr val="142850"/>
                      </a:solidFill>
                      <a:prstDash val="solid"/>
                      <a:round/>
                      <a:headEnd len="sm" w="sm" type="none"/>
                      <a:tailEnd len="sm" w="sm" type="none"/>
                    </a:lnL>
                    <a:lnR cap="flat" cmpd="sng" w="19050">
                      <a:solidFill>
                        <a:srgbClr val="142850"/>
                      </a:solidFill>
                      <a:prstDash val="solid"/>
                      <a:round/>
                      <a:headEnd len="sm" w="sm" type="none"/>
                      <a:tailEnd len="sm" w="sm" type="none"/>
                    </a:lnR>
                    <a:lnT cap="flat" cmpd="sng" w="19050">
                      <a:solidFill>
                        <a:srgbClr val="142850"/>
                      </a:solidFill>
                      <a:prstDash val="solid"/>
                      <a:round/>
                      <a:headEnd len="sm" w="sm" type="none"/>
                      <a:tailEnd len="sm" w="sm" type="none"/>
                    </a:lnT>
                    <a:lnB cap="flat" cmpd="sng" w="19050">
                      <a:solidFill>
                        <a:srgbClr val="142850"/>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1"/>
                          </a:solidFill>
                          <a:highlight>
                            <a:srgbClr val="FFFFFF"/>
                          </a:highlight>
                          <a:latin typeface="Times New Roman"/>
                          <a:ea typeface="Times New Roman"/>
                          <a:cs typeface="Times New Roman"/>
                          <a:sym typeface="Times New Roman"/>
                        </a:rPr>
                        <a:t>0.654353</a:t>
                      </a:r>
                      <a:endParaRPr sz="1300" u="none" cap="none" strike="noStrike">
                        <a:solidFill>
                          <a:schemeClr val="dk1"/>
                        </a:solidFill>
                        <a:latin typeface="Quicksand"/>
                        <a:ea typeface="Quicksand"/>
                        <a:cs typeface="Quicksand"/>
                        <a:sym typeface="Quicksand"/>
                      </a:endParaRPr>
                    </a:p>
                  </a:txBody>
                  <a:tcPr marT="91425" marB="91425" marR="91425" marL="91425" anchor="ctr">
                    <a:lnL cap="flat" cmpd="sng" w="19050">
                      <a:solidFill>
                        <a:srgbClr val="142850"/>
                      </a:solidFill>
                      <a:prstDash val="solid"/>
                      <a:round/>
                      <a:headEnd len="sm" w="sm" type="none"/>
                      <a:tailEnd len="sm" w="sm" type="none"/>
                    </a:lnL>
                    <a:lnR cap="flat" cmpd="sng" w="19050">
                      <a:solidFill>
                        <a:srgbClr val="142850"/>
                      </a:solidFill>
                      <a:prstDash val="solid"/>
                      <a:round/>
                      <a:headEnd len="sm" w="sm" type="none"/>
                      <a:tailEnd len="sm" w="sm" type="none"/>
                    </a:lnR>
                    <a:lnT cap="flat" cmpd="sng" w="19050">
                      <a:solidFill>
                        <a:srgbClr val="142850"/>
                      </a:solidFill>
                      <a:prstDash val="solid"/>
                      <a:round/>
                      <a:headEnd len="sm" w="sm" type="none"/>
                      <a:tailEnd len="sm" w="sm" type="none"/>
                    </a:lnT>
                    <a:lnB cap="flat" cmpd="sng" w="19050">
                      <a:solidFill>
                        <a:srgbClr val="142850"/>
                      </a:solidFill>
                      <a:prstDash val="solid"/>
                      <a:round/>
                      <a:headEnd len="sm" w="sm" type="none"/>
                      <a:tailEnd len="sm" w="sm" type="none"/>
                    </a:lnB>
                  </a:tcPr>
                </a:tc>
              </a:tr>
              <a:tr h="519825">
                <a:tc>
                  <a:txBody>
                    <a:bodyPr/>
                    <a:lstStyle/>
                    <a:p>
                      <a:pPr indent="0" lvl="0" marL="0" marR="0" rtl="0" algn="ctr">
                        <a:lnSpc>
                          <a:spcPct val="100000"/>
                        </a:lnSpc>
                        <a:spcBef>
                          <a:spcPts val="0"/>
                        </a:spcBef>
                        <a:spcAft>
                          <a:spcPts val="0"/>
                        </a:spcAft>
                        <a:buClr>
                          <a:srgbClr val="000000"/>
                        </a:buClr>
                        <a:buSzPts val="1400"/>
                        <a:buFont typeface="Arial"/>
                        <a:buNone/>
                      </a:pPr>
                      <a:r>
                        <a:rPr lang="en">
                          <a:solidFill>
                            <a:srgbClr val="142850"/>
                          </a:solidFill>
                          <a:latin typeface="Quicksand"/>
                          <a:ea typeface="Quicksand"/>
                          <a:cs typeface="Quicksand"/>
                          <a:sym typeface="Quicksand"/>
                        </a:rPr>
                        <a:t>3</a:t>
                      </a:r>
                      <a:endParaRPr sz="1400" u="none" cap="none" strike="noStrike">
                        <a:solidFill>
                          <a:srgbClr val="142850"/>
                        </a:solidFill>
                        <a:latin typeface="Quicksand"/>
                        <a:ea typeface="Quicksand"/>
                        <a:cs typeface="Quicksand"/>
                        <a:sym typeface="Quicksand"/>
                      </a:endParaRPr>
                    </a:p>
                  </a:txBody>
                  <a:tcPr marT="91425" marB="91425" marR="91425" marL="91425" anchor="ctr">
                    <a:lnL cap="flat" cmpd="sng" w="19050">
                      <a:solidFill>
                        <a:srgbClr val="142850"/>
                      </a:solidFill>
                      <a:prstDash val="solid"/>
                      <a:round/>
                      <a:headEnd len="sm" w="sm" type="none"/>
                      <a:tailEnd len="sm" w="sm" type="none"/>
                    </a:lnL>
                    <a:lnR cap="flat" cmpd="sng" w="19050">
                      <a:solidFill>
                        <a:srgbClr val="142850"/>
                      </a:solidFill>
                      <a:prstDash val="solid"/>
                      <a:round/>
                      <a:headEnd len="sm" w="sm" type="none"/>
                      <a:tailEnd len="sm" w="sm" type="none"/>
                    </a:lnR>
                    <a:lnT cap="flat" cmpd="sng" w="19050">
                      <a:solidFill>
                        <a:srgbClr val="142850"/>
                      </a:solidFill>
                      <a:prstDash val="solid"/>
                      <a:round/>
                      <a:headEnd len="sm" w="sm" type="none"/>
                      <a:tailEnd len="sm" w="sm" type="none"/>
                    </a:lnT>
                    <a:lnB cap="flat" cmpd="sng" w="19050">
                      <a:solidFill>
                        <a:srgbClr val="142850"/>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1"/>
                          </a:solidFill>
                          <a:highlight>
                            <a:srgbClr val="FFFFFF"/>
                          </a:highlight>
                          <a:latin typeface="Times New Roman"/>
                          <a:ea typeface="Times New Roman"/>
                          <a:cs typeface="Times New Roman"/>
                          <a:sym typeface="Times New Roman"/>
                        </a:rPr>
                        <a:t>0.639651</a:t>
                      </a:r>
                      <a:endParaRPr sz="1300" u="none" cap="none" strike="noStrike">
                        <a:solidFill>
                          <a:schemeClr val="dk1"/>
                        </a:solidFill>
                        <a:latin typeface="Quicksand"/>
                        <a:ea typeface="Quicksand"/>
                        <a:cs typeface="Quicksand"/>
                        <a:sym typeface="Quicksand"/>
                      </a:endParaRPr>
                    </a:p>
                  </a:txBody>
                  <a:tcPr marT="91425" marB="91425" marR="91425" marL="91425" anchor="ctr">
                    <a:lnL cap="flat" cmpd="sng" w="19050">
                      <a:solidFill>
                        <a:srgbClr val="142850"/>
                      </a:solidFill>
                      <a:prstDash val="solid"/>
                      <a:round/>
                      <a:headEnd len="sm" w="sm" type="none"/>
                      <a:tailEnd len="sm" w="sm" type="none"/>
                    </a:lnL>
                    <a:lnR cap="flat" cmpd="sng" w="19050">
                      <a:solidFill>
                        <a:srgbClr val="142850"/>
                      </a:solidFill>
                      <a:prstDash val="solid"/>
                      <a:round/>
                      <a:headEnd len="sm" w="sm" type="none"/>
                      <a:tailEnd len="sm" w="sm" type="none"/>
                    </a:lnR>
                    <a:lnT cap="flat" cmpd="sng" w="19050">
                      <a:solidFill>
                        <a:srgbClr val="142850"/>
                      </a:solidFill>
                      <a:prstDash val="solid"/>
                      <a:round/>
                      <a:headEnd len="sm" w="sm" type="none"/>
                      <a:tailEnd len="sm" w="sm" type="none"/>
                    </a:lnT>
                    <a:lnB cap="flat" cmpd="sng" w="19050">
                      <a:solidFill>
                        <a:srgbClr val="142850"/>
                      </a:solidFill>
                      <a:prstDash val="solid"/>
                      <a:round/>
                      <a:headEnd len="sm" w="sm" type="none"/>
                      <a:tailEnd len="sm" w="sm" type="none"/>
                    </a:lnB>
                  </a:tcPr>
                </a:tc>
              </a:tr>
              <a:tr h="529725">
                <a:tc>
                  <a:txBody>
                    <a:bodyPr/>
                    <a:lstStyle/>
                    <a:p>
                      <a:pPr indent="0" lvl="0" marL="0" marR="0" rtl="0" algn="ctr">
                        <a:lnSpc>
                          <a:spcPct val="100000"/>
                        </a:lnSpc>
                        <a:spcBef>
                          <a:spcPts val="0"/>
                        </a:spcBef>
                        <a:spcAft>
                          <a:spcPts val="0"/>
                        </a:spcAft>
                        <a:buNone/>
                      </a:pPr>
                      <a:r>
                        <a:rPr lang="en">
                          <a:solidFill>
                            <a:srgbClr val="142850"/>
                          </a:solidFill>
                          <a:latin typeface="Quicksand"/>
                          <a:ea typeface="Quicksand"/>
                          <a:cs typeface="Quicksand"/>
                          <a:sym typeface="Quicksand"/>
                        </a:rPr>
                        <a:t>4</a:t>
                      </a:r>
                      <a:endParaRPr>
                        <a:solidFill>
                          <a:srgbClr val="142850"/>
                        </a:solidFill>
                        <a:latin typeface="Quicksand"/>
                        <a:ea typeface="Quicksand"/>
                        <a:cs typeface="Quicksand"/>
                        <a:sym typeface="Quicksand"/>
                      </a:endParaRPr>
                    </a:p>
                  </a:txBody>
                  <a:tcPr marT="91425" marB="91425" marR="91425" marL="91425" anchor="ctr">
                    <a:lnL cap="flat" cmpd="sng" w="19050">
                      <a:solidFill>
                        <a:srgbClr val="142850"/>
                      </a:solidFill>
                      <a:prstDash val="solid"/>
                      <a:round/>
                      <a:headEnd len="sm" w="sm" type="none"/>
                      <a:tailEnd len="sm" w="sm" type="none"/>
                    </a:lnL>
                    <a:lnR cap="flat" cmpd="sng" w="19050">
                      <a:solidFill>
                        <a:srgbClr val="142850"/>
                      </a:solidFill>
                      <a:prstDash val="solid"/>
                      <a:round/>
                      <a:headEnd len="sm" w="sm" type="none"/>
                      <a:tailEnd len="sm" w="sm" type="none"/>
                    </a:lnR>
                    <a:lnT cap="flat" cmpd="sng" w="19050">
                      <a:solidFill>
                        <a:srgbClr val="142850"/>
                      </a:solidFill>
                      <a:prstDash val="solid"/>
                      <a:round/>
                      <a:headEnd len="sm" w="sm" type="none"/>
                      <a:tailEnd len="sm" w="sm" type="none"/>
                    </a:lnT>
                    <a:lnB cap="flat" cmpd="sng" w="19050">
                      <a:solidFill>
                        <a:srgbClr val="142850"/>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1"/>
                          </a:solidFill>
                          <a:highlight>
                            <a:srgbClr val="FFFFFF"/>
                          </a:highlight>
                          <a:latin typeface="Times New Roman"/>
                          <a:ea typeface="Times New Roman"/>
                          <a:cs typeface="Times New Roman"/>
                          <a:sym typeface="Times New Roman"/>
                        </a:rPr>
                        <a:t>0.615033</a:t>
                      </a:r>
                      <a:endParaRPr sz="1300" u="none" cap="none" strike="noStrike">
                        <a:solidFill>
                          <a:schemeClr val="dk1"/>
                        </a:solidFill>
                        <a:latin typeface="Quicksand"/>
                        <a:ea typeface="Quicksand"/>
                        <a:cs typeface="Quicksand"/>
                        <a:sym typeface="Quicksand"/>
                      </a:endParaRPr>
                    </a:p>
                  </a:txBody>
                  <a:tcPr marT="91425" marB="91425" marR="91425" marL="91425" anchor="ctr">
                    <a:lnL cap="flat" cmpd="sng" w="19050">
                      <a:solidFill>
                        <a:srgbClr val="142850"/>
                      </a:solidFill>
                      <a:prstDash val="solid"/>
                      <a:round/>
                      <a:headEnd len="sm" w="sm" type="none"/>
                      <a:tailEnd len="sm" w="sm" type="none"/>
                    </a:lnL>
                    <a:lnR cap="flat" cmpd="sng" w="19050">
                      <a:solidFill>
                        <a:srgbClr val="142850"/>
                      </a:solidFill>
                      <a:prstDash val="solid"/>
                      <a:round/>
                      <a:headEnd len="sm" w="sm" type="none"/>
                      <a:tailEnd len="sm" w="sm" type="none"/>
                    </a:lnR>
                    <a:lnT cap="flat" cmpd="sng" w="19050">
                      <a:solidFill>
                        <a:srgbClr val="142850"/>
                      </a:solidFill>
                      <a:prstDash val="solid"/>
                      <a:round/>
                      <a:headEnd len="sm" w="sm" type="none"/>
                      <a:tailEnd len="sm" w="sm" type="none"/>
                    </a:lnT>
                    <a:lnB cap="flat" cmpd="sng" w="19050">
                      <a:solidFill>
                        <a:srgbClr val="142850"/>
                      </a:solidFill>
                      <a:prstDash val="solid"/>
                      <a:round/>
                      <a:headEnd len="sm" w="sm" type="none"/>
                      <a:tailEnd len="sm" w="sm" type="none"/>
                    </a:lnB>
                  </a:tcPr>
                </a:tc>
              </a:tr>
              <a:tr h="467375">
                <a:tc>
                  <a:txBody>
                    <a:bodyPr/>
                    <a:lstStyle/>
                    <a:p>
                      <a:pPr indent="0" lvl="0" marL="0" marR="0" rtl="0" algn="ctr">
                        <a:lnSpc>
                          <a:spcPct val="100000"/>
                        </a:lnSpc>
                        <a:spcBef>
                          <a:spcPts val="0"/>
                        </a:spcBef>
                        <a:spcAft>
                          <a:spcPts val="0"/>
                        </a:spcAft>
                        <a:buNone/>
                      </a:pPr>
                      <a:r>
                        <a:rPr lang="en">
                          <a:solidFill>
                            <a:srgbClr val="142850"/>
                          </a:solidFill>
                          <a:latin typeface="Quicksand"/>
                          <a:ea typeface="Quicksand"/>
                          <a:cs typeface="Quicksand"/>
                          <a:sym typeface="Quicksand"/>
                        </a:rPr>
                        <a:t>5</a:t>
                      </a:r>
                      <a:endParaRPr>
                        <a:solidFill>
                          <a:srgbClr val="142850"/>
                        </a:solidFill>
                        <a:latin typeface="Quicksand"/>
                        <a:ea typeface="Quicksand"/>
                        <a:cs typeface="Quicksand"/>
                        <a:sym typeface="Quicksand"/>
                      </a:endParaRPr>
                    </a:p>
                  </a:txBody>
                  <a:tcPr marT="91425" marB="91425" marR="91425" marL="91425" anchor="ctr">
                    <a:lnL cap="flat" cmpd="sng" w="19050">
                      <a:solidFill>
                        <a:srgbClr val="142850"/>
                      </a:solidFill>
                      <a:prstDash val="solid"/>
                      <a:round/>
                      <a:headEnd len="sm" w="sm" type="none"/>
                      <a:tailEnd len="sm" w="sm" type="none"/>
                    </a:lnL>
                    <a:lnR cap="flat" cmpd="sng" w="19050">
                      <a:solidFill>
                        <a:srgbClr val="142850"/>
                      </a:solidFill>
                      <a:prstDash val="solid"/>
                      <a:round/>
                      <a:headEnd len="sm" w="sm" type="none"/>
                      <a:tailEnd len="sm" w="sm" type="none"/>
                    </a:lnR>
                    <a:lnT cap="flat" cmpd="sng" w="19050">
                      <a:solidFill>
                        <a:srgbClr val="142850"/>
                      </a:solidFill>
                      <a:prstDash val="solid"/>
                      <a:round/>
                      <a:headEnd len="sm" w="sm" type="none"/>
                      <a:tailEnd len="sm" w="sm" type="none"/>
                    </a:lnT>
                    <a:lnB cap="flat" cmpd="sng" w="19050">
                      <a:solidFill>
                        <a:srgbClr val="142850"/>
                      </a:solidFill>
                      <a:prstDash val="solid"/>
                      <a:round/>
                      <a:headEnd len="sm" w="sm" type="none"/>
                      <a:tailEnd len="sm" w="sm" type="none"/>
                    </a:lnB>
                  </a:tcPr>
                </a:tc>
                <a:tc>
                  <a:txBody>
                    <a:bodyPr/>
                    <a:lstStyle/>
                    <a:p>
                      <a:pPr indent="0" lvl="0" marL="0" rtl="0" algn="ctr">
                        <a:spcBef>
                          <a:spcPts val="0"/>
                        </a:spcBef>
                        <a:spcAft>
                          <a:spcPts val="0"/>
                        </a:spcAft>
                        <a:buNone/>
                      </a:pPr>
                      <a:r>
                        <a:rPr lang="en" sz="1300">
                          <a:solidFill>
                            <a:schemeClr val="dk1"/>
                          </a:solidFill>
                          <a:highlight>
                            <a:srgbClr val="FFFFFF"/>
                          </a:highlight>
                          <a:latin typeface="Times New Roman"/>
                          <a:ea typeface="Times New Roman"/>
                          <a:cs typeface="Times New Roman"/>
                          <a:sym typeface="Times New Roman"/>
                        </a:rPr>
                        <a:t>0.59328</a:t>
                      </a:r>
                      <a:endParaRPr sz="1300">
                        <a:solidFill>
                          <a:schemeClr val="dk1"/>
                        </a:solidFill>
                        <a:highlight>
                          <a:srgbClr val="FFFFFF"/>
                        </a:highlight>
                        <a:latin typeface="Times New Roman"/>
                        <a:ea typeface="Times New Roman"/>
                        <a:cs typeface="Times New Roman"/>
                        <a:sym typeface="Times New Roman"/>
                      </a:endParaRPr>
                    </a:p>
                    <a:p>
                      <a:pPr indent="0" lvl="0" marL="0" marR="0" rtl="0" algn="ctr">
                        <a:lnSpc>
                          <a:spcPct val="100000"/>
                        </a:lnSpc>
                        <a:spcBef>
                          <a:spcPts val="0"/>
                        </a:spcBef>
                        <a:spcAft>
                          <a:spcPts val="0"/>
                        </a:spcAft>
                        <a:buNone/>
                      </a:pPr>
                      <a:r>
                        <a:t/>
                      </a:r>
                      <a:endParaRPr sz="1300">
                        <a:solidFill>
                          <a:schemeClr val="dk1"/>
                        </a:solidFill>
                        <a:latin typeface="Quicksand"/>
                        <a:ea typeface="Quicksand"/>
                        <a:cs typeface="Quicksand"/>
                        <a:sym typeface="Quicksand"/>
                      </a:endParaRPr>
                    </a:p>
                  </a:txBody>
                  <a:tcPr marT="91425" marB="91425" marR="91425" marL="91425" anchor="ctr">
                    <a:lnL cap="flat" cmpd="sng" w="19050">
                      <a:solidFill>
                        <a:srgbClr val="142850"/>
                      </a:solidFill>
                      <a:prstDash val="solid"/>
                      <a:round/>
                      <a:headEnd len="sm" w="sm" type="none"/>
                      <a:tailEnd len="sm" w="sm" type="none"/>
                    </a:lnL>
                    <a:lnR cap="flat" cmpd="sng" w="19050">
                      <a:solidFill>
                        <a:srgbClr val="142850"/>
                      </a:solidFill>
                      <a:prstDash val="solid"/>
                      <a:round/>
                      <a:headEnd len="sm" w="sm" type="none"/>
                      <a:tailEnd len="sm" w="sm" type="none"/>
                    </a:lnR>
                    <a:lnT cap="flat" cmpd="sng" w="19050">
                      <a:solidFill>
                        <a:srgbClr val="142850"/>
                      </a:solidFill>
                      <a:prstDash val="solid"/>
                      <a:round/>
                      <a:headEnd len="sm" w="sm" type="none"/>
                      <a:tailEnd len="sm" w="sm" type="none"/>
                    </a:lnT>
                    <a:lnB cap="flat" cmpd="sng" w="19050">
                      <a:solidFill>
                        <a:srgbClr val="142850"/>
                      </a:solidFill>
                      <a:prstDash val="solid"/>
                      <a:round/>
                      <a:headEnd len="sm" w="sm" type="none"/>
                      <a:tailEnd len="sm" w="sm" type="none"/>
                    </a:lnB>
                  </a:tcPr>
                </a:tc>
              </a:tr>
              <a:tr h="598825">
                <a:tc>
                  <a:txBody>
                    <a:bodyPr/>
                    <a:lstStyle/>
                    <a:p>
                      <a:pPr indent="0" lvl="0" marL="0" marR="0" rtl="0" algn="ctr">
                        <a:lnSpc>
                          <a:spcPct val="100000"/>
                        </a:lnSpc>
                        <a:spcBef>
                          <a:spcPts val="0"/>
                        </a:spcBef>
                        <a:spcAft>
                          <a:spcPts val="0"/>
                        </a:spcAft>
                        <a:buNone/>
                      </a:pPr>
                      <a:r>
                        <a:rPr b="1" lang="en" sz="1300">
                          <a:solidFill>
                            <a:schemeClr val="dk1"/>
                          </a:solidFill>
                          <a:latin typeface="Quicksand"/>
                          <a:ea typeface="Quicksand"/>
                          <a:cs typeface="Quicksand"/>
                          <a:sym typeface="Quicksand"/>
                        </a:rPr>
                        <a:t>NDGC Average</a:t>
                      </a:r>
                      <a:endParaRPr b="1" sz="1300">
                        <a:solidFill>
                          <a:schemeClr val="dk1"/>
                        </a:solidFill>
                        <a:latin typeface="Quicksand"/>
                        <a:ea typeface="Quicksand"/>
                        <a:cs typeface="Quicksand"/>
                        <a:sym typeface="Quicksand"/>
                      </a:endParaRPr>
                    </a:p>
                  </a:txBody>
                  <a:tcPr marT="91425" marB="91425" marR="91425" marL="91425" anchor="ctr">
                    <a:lnL cap="flat" cmpd="sng" w="19050">
                      <a:solidFill>
                        <a:srgbClr val="142850"/>
                      </a:solidFill>
                      <a:prstDash val="solid"/>
                      <a:round/>
                      <a:headEnd len="sm" w="sm" type="none"/>
                      <a:tailEnd len="sm" w="sm" type="none"/>
                    </a:lnL>
                    <a:lnR cap="flat" cmpd="sng" w="19050">
                      <a:solidFill>
                        <a:srgbClr val="142850"/>
                      </a:solidFill>
                      <a:prstDash val="solid"/>
                      <a:round/>
                      <a:headEnd len="sm" w="sm" type="none"/>
                      <a:tailEnd len="sm" w="sm" type="none"/>
                    </a:lnR>
                    <a:lnT cap="flat" cmpd="sng" w="19050">
                      <a:solidFill>
                        <a:srgbClr val="142850"/>
                      </a:solidFill>
                      <a:prstDash val="solid"/>
                      <a:round/>
                      <a:headEnd len="sm" w="sm" type="none"/>
                      <a:tailEnd len="sm" w="sm" type="none"/>
                    </a:lnT>
                    <a:lnB cap="flat" cmpd="sng" w="19050">
                      <a:solidFill>
                        <a:srgbClr val="142850"/>
                      </a:solidFill>
                      <a:prstDash val="solid"/>
                      <a:round/>
                      <a:headEnd len="sm" w="sm" type="none"/>
                      <a:tailEnd len="sm" w="sm" type="none"/>
                    </a:lnB>
                  </a:tcPr>
                </a:tc>
                <a:tc>
                  <a:txBody>
                    <a:bodyPr/>
                    <a:lstStyle/>
                    <a:p>
                      <a:pPr indent="0" lvl="0" marL="0" rtl="0" algn="ctr">
                        <a:spcBef>
                          <a:spcPts val="0"/>
                        </a:spcBef>
                        <a:spcAft>
                          <a:spcPts val="0"/>
                        </a:spcAft>
                        <a:buNone/>
                      </a:pPr>
                      <a:r>
                        <a:rPr b="1" lang="en" sz="1300">
                          <a:solidFill>
                            <a:schemeClr val="dk1"/>
                          </a:solidFill>
                          <a:highlight>
                            <a:srgbClr val="FFFFFF"/>
                          </a:highlight>
                          <a:latin typeface="Times New Roman"/>
                          <a:ea typeface="Times New Roman"/>
                          <a:cs typeface="Times New Roman"/>
                          <a:sym typeface="Times New Roman"/>
                        </a:rPr>
                        <a:t>0.624818</a:t>
                      </a:r>
                      <a:endParaRPr sz="1300" u="none" cap="none" strike="noStrike">
                        <a:solidFill>
                          <a:schemeClr val="dk1"/>
                        </a:solidFill>
                        <a:latin typeface="Quicksand"/>
                        <a:ea typeface="Quicksand"/>
                        <a:cs typeface="Quicksand"/>
                        <a:sym typeface="Quicksand"/>
                      </a:endParaRPr>
                    </a:p>
                  </a:txBody>
                  <a:tcPr marT="91425" marB="91425" marR="91425" marL="91425" anchor="ctr">
                    <a:lnL cap="flat" cmpd="sng" w="19050">
                      <a:solidFill>
                        <a:srgbClr val="142850"/>
                      </a:solidFill>
                      <a:prstDash val="solid"/>
                      <a:round/>
                      <a:headEnd len="sm" w="sm" type="none"/>
                      <a:tailEnd len="sm" w="sm" type="none"/>
                    </a:lnL>
                    <a:lnR cap="flat" cmpd="sng" w="19050">
                      <a:solidFill>
                        <a:srgbClr val="142850"/>
                      </a:solidFill>
                      <a:prstDash val="solid"/>
                      <a:round/>
                      <a:headEnd len="sm" w="sm" type="none"/>
                      <a:tailEnd len="sm" w="sm" type="none"/>
                    </a:lnR>
                    <a:lnT cap="flat" cmpd="sng" w="19050">
                      <a:solidFill>
                        <a:srgbClr val="142850"/>
                      </a:solidFill>
                      <a:prstDash val="solid"/>
                      <a:round/>
                      <a:headEnd len="sm" w="sm" type="none"/>
                      <a:tailEnd len="sm" w="sm" type="none"/>
                    </a:lnT>
                    <a:lnB cap="flat" cmpd="sng" w="19050">
                      <a:solidFill>
                        <a:srgbClr val="142850"/>
                      </a:solidFill>
                      <a:prstDash val="solid"/>
                      <a:round/>
                      <a:headEnd len="sm" w="sm" type="none"/>
                      <a:tailEnd len="sm" w="sm" type="none"/>
                    </a:lnB>
                  </a:tcPr>
                </a:tc>
              </a:tr>
            </a:tbl>
          </a:graphicData>
        </a:graphic>
      </p:graphicFrame>
      <p:pic>
        <p:nvPicPr>
          <p:cNvPr id="249" name="Google Shape;249;p22"/>
          <p:cNvPicPr preferRelativeResize="0"/>
          <p:nvPr/>
        </p:nvPicPr>
        <p:blipFill rotWithShape="1">
          <a:blip r:embed="rId3">
            <a:alphaModFix/>
          </a:blip>
          <a:srcRect b="0" l="0" r="0" t="0"/>
          <a:stretch/>
        </p:blipFill>
        <p:spPr>
          <a:xfrm>
            <a:off x="7908000" y="4235875"/>
            <a:ext cx="1236002" cy="8692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gd7c1632fe8_1_49"/>
          <p:cNvSpPr txBox="1"/>
          <p:nvPr>
            <p:ph type="title"/>
          </p:nvPr>
        </p:nvSpPr>
        <p:spPr>
          <a:xfrm>
            <a:off x="5254500" y="2667575"/>
            <a:ext cx="2781900" cy="6702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3600"/>
              <a:buNone/>
            </a:pPr>
            <a:r>
              <a:rPr lang="en"/>
              <a:t>Kesimpulan</a:t>
            </a:r>
            <a:endParaRPr/>
          </a:p>
        </p:txBody>
      </p:sp>
      <p:sp>
        <p:nvSpPr>
          <p:cNvPr id="255" name="Google Shape;255;gd7c1632fe8_1_49"/>
          <p:cNvSpPr txBox="1"/>
          <p:nvPr>
            <p:ph idx="2" type="title"/>
          </p:nvPr>
        </p:nvSpPr>
        <p:spPr>
          <a:xfrm>
            <a:off x="5254500" y="1123325"/>
            <a:ext cx="2679900" cy="13944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2000"/>
              <a:buNone/>
            </a:pPr>
            <a:r>
              <a:rPr lang="en"/>
              <a:t>04</a:t>
            </a:r>
            <a:endParaRPr/>
          </a:p>
        </p:txBody>
      </p:sp>
      <p:pic>
        <p:nvPicPr>
          <p:cNvPr id="256" name="Google Shape;256;gd7c1632fe8_1_49"/>
          <p:cNvPicPr preferRelativeResize="0"/>
          <p:nvPr/>
        </p:nvPicPr>
        <p:blipFill rotWithShape="1">
          <a:blip r:embed="rId3">
            <a:alphaModFix/>
          </a:blip>
          <a:srcRect b="0" l="0" r="0" t="0"/>
          <a:stretch/>
        </p:blipFill>
        <p:spPr>
          <a:xfrm>
            <a:off x="908500" y="685800"/>
            <a:ext cx="3020926" cy="4457702"/>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gd959ecf4b5_0_42"/>
          <p:cNvSpPr txBox="1"/>
          <p:nvPr>
            <p:ph type="title"/>
          </p:nvPr>
        </p:nvSpPr>
        <p:spPr>
          <a:xfrm>
            <a:off x="720000" y="540000"/>
            <a:ext cx="7704000" cy="572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rPr>
              <a:t>Kesimpulan</a:t>
            </a:r>
            <a:endParaRPr/>
          </a:p>
        </p:txBody>
      </p:sp>
      <p:sp>
        <p:nvSpPr>
          <p:cNvPr id="262" name="Google Shape;262;gd959ecf4b5_0_42"/>
          <p:cNvSpPr txBox="1"/>
          <p:nvPr>
            <p:ph idx="1" type="subTitle"/>
          </p:nvPr>
        </p:nvSpPr>
        <p:spPr>
          <a:xfrm>
            <a:off x="720725" y="-157325"/>
            <a:ext cx="7704000" cy="4047600"/>
          </a:xfrm>
          <a:prstGeom prst="rect">
            <a:avLst/>
          </a:prstGeom>
          <a:noFill/>
          <a:ln>
            <a:noFill/>
          </a:ln>
        </p:spPr>
        <p:txBody>
          <a:bodyPr anchorCtr="0" anchor="ctr" bIns="91425" lIns="91425" spcFirstLastPara="1" rIns="91425" wrap="square" tIns="91425">
            <a:noAutofit/>
          </a:bodyPr>
          <a:lstStyle/>
          <a:p>
            <a:pPr indent="0" lvl="0" marL="0" rtl="0" algn="just">
              <a:lnSpc>
                <a:spcPct val="115000"/>
              </a:lnSpc>
              <a:spcBef>
                <a:spcPts val="1000"/>
              </a:spcBef>
              <a:spcAft>
                <a:spcPts val="1000"/>
              </a:spcAft>
              <a:buNone/>
            </a:pPr>
            <a:r>
              <a:rPr lang="en" sz="1300">
                <a:solidFill>
                  <a:schemeClr val="dk1"/>
                </a:solidFill>
                <a:latin typeface="Quicksand"/>
                <a:ea typeface="Quicksand"/>
                <a:cs typeface="Quicksand"/>
                <a:sym typeface="Quicksand"/>
              </a:rPr>
              <a:t>Kesimpulan yang didapatkan berdasarkan percobaan ini yaitu pada percobaan ini dilakukan perangkingan terhadap dataset LETOR 4.0 MQ2008 yang terdiri dari Fold 1 hingga Fold 5 dengan menggunakan metrik evaluasi NDCG pada kelima Fold tersebut. Perangkingan yang dilakukan pada percobaan ini yaitu menggunakan pendekatan </a:t>
            </a:r>
            <a:r>
              <a:rPr i="1" lang="en" sz="1300">
                <a:solidFill>
                  <a:schemeClr val="dk1"/>
                </a:solidFill>
                <a:latin typeface="Quicksand"/>
                <a:ea typeface="Quicksand"/>
                <a:cs typeface="Quicksand"/>
                <a:sym typeface="Quicksand"/>
              </a:rPr>
              <a:t>pairwise </a:t>
            </a:r>
            <a:r>
              <a:rPr lang="en" sz="1300">
                <a:solidFill>
                  <a:schemeClr val="dk1"/>
                </a:solidFill>
                <a:latin typeface="Quicksand"/>
                <a:ea typeface="Quicksand"/>
                <a:cs typeface="Quicksand"/>
                <a:sym typeface="Quicksand"/>
              </a:rPr>
              <a:t>dengan metode LambdaRank. Dari hasil yang sudah diperoleh, dapat dilihat bahwa nilai rata-rata (</a:t>
            </a:r>
            <a:r>
              <a:rPr i="1" lang="en" sz="1300">
                <a:solidFill>
                  <a:schemeClr val="dk1"/>
                </a:solidFill>
                <a:latin typeface="Quicksand"/>
                <a:ea typeface="Quicksand"/>
                <a:cs typeface="Quicksand"/>
                <a:sym typeface="Quicksand"/>
              </a:rPr>
              <a:t>average</a:t>
            </a:r>
            <a:r>
              <a:rPr lang="en" sz="1300">
                <a:solidFill>
                  <a:schemeClr val="dk1"/>
                </a:solidFill>
                <a:latin typeface="Quicksand"/>
                <a:ea typeface="Quicksand"/>
                <a:cs typeface="Quicksand"/>
                <a:sym typeface="Quicksand"/>
              </a:rPr>
              <a:t>) NDCG yang diperoleh dari kelima Fold tersebut sebesar 0.624818.</a:t>
            </a:r>
            <a:endParaRPr sz="1300">
              <a:solidFill>
                <a:schemeClr val="dk1"/>
              </a:solidFill>
              <a:latin typeface="Quicksand"/>
              <a:ea typeface="Quicksand"/>
              <a:cs typeface="Quicksand"/>
              <a:sym typeface="Quicksand"/>
            </a:endParaRPr>
          </a:p>
        </p:txBody>
      </p:sp>
      <p:pic>
        <p:nvPicPr>
          <p:cNvPr id="263" name="Google Shape;263;gd959ecf4b5_0_42"/>
          <p:cNvPicPr preferRelativeResize="0"/>
          <p:nvPr/>
        </p:nvPicPr>
        <p:blipFill rotWithShape="1">
          <a:blip r:embed="rId3">
            <a:alphaModFix/>
          </a:blip>
          <a:srcRect b="0" l="0" r="0" t="0"/>
          <a:stretch/>
        </p:blipFill>
        <p:spPr>
          <a:xfrm>
            <a:off x="7878375" y="3752150"/>
            <a:ext cx="1265625" cy="1374950"/>
          </a:xfrm>
          <a:prstGeom prst="rect">
            <a:avLst/>
          </a:prstGeom>
          <a:noFill/>
          <a:ln>
            <a:noFill/>
          </a:ln>
        </p:spPr>
      </p:pic>
      <p:sp>
        <p:nvSpPr>
          <p:cNvPr id="264" name="Google Shape;264;gd959ecf4b5_0_42"/>
          <p:cNvSpPr/>
          <p:nvPr/>
        </p:nvSpPr>
        <p:spPr>
          <a:xfrm>
            <a:off x="6479519" y="4713881"/>
            <a:ext cx="365335" cy="420218"/>
          </a:xfrm>
          <a:custGeom>
            <a:rect b="b" l="l" r="r" t="t"/>
            <a:pathLst>
              <a:path extrusionOk="0" h="189929" w="165123">
                <a:moveTo>
                  <a:pt x="82561" y="64051"/>
                </a:moveTo>
                <a:lnTo>
                  <a:pt x="85153" y="69974"/>
                </a:lnTo>
                <a:lnTo>
                  <a:pt x="90336" y="81451"/>
                </a:lnTo>
                <a:lnTo>
                  <a:pt x="102924" y="80341"/>
                </a:lnTo>
                <a:lnTo>
                  <a:pt x="109218" y="79600"/>
                </a:lnTo>
                <a:lnTo>
                  <a:pt x="105515" y="84413"/>
                </a:lnTo>
                <a:lnTo>
                  <a:pt x="97741" y="94780"/>
                </a:lnTo>
                <a:lnTo>
                  <a:pt x="105515" y="105146"/>
                </a:lnTo>
                <a:lnTo>
                  <a:pt x="108847" y="109959"/>
                </a:lnTo>
                <a:lnTo>
                  <a:pt x="102924" y="109589"/>
                </a:lnTo>
                <a:lnTo>
                  <a:pt x="90336" y="108108"/>
                </a:lnTo>
                <a:lnTo>
                  <a:pt x="85153" y="119955"/>
                </a:lnTo>
                <a:lnTo>
                  <a:pt x="82561" y="125509"/>
                </a:lnTo>
                <a:lnTo>
                  <a:pt x="79970" y="119955"/>
                </a:lnTo>
                <a:lnTo>
                  <a:pt x="74786" y="108108"/>
                </a:lnTo>
                <a:lnTo>
                  <a:pt x="62199" y="109589"/>
                </a:lnTo>
                <a:lnTo>
                  <a:pt x="55905" y="109959"/>
                </a:lnTo>
                <a:lnTo>
                  <a:pt x="59607" y="105146"/>
                </a:lnTo>
                <a:lnTo>
                  <a:pt x="67382" y="94780"/>
                </a:lnTo>
                <a:lnTo>
                  <a:pt x="59607" y="84413"/>
                </a:lnTo>
                <a:lnTo>
                  <a:pt x="55905" y="79600"/>
                </a:lnTo>
                <a:lnTo>
                  <a:pt x="62199" y="80341"/>
                </a:lnTo>
                <a:lnTo>
                  <a:pt x="74786" y="81451"/>
                </a:lnTo>
                <a:lnTo>
                  <a:pt x="79970" y="69974"/>
                </a:lnTo>
                <a:lnTo>
                  <a:pt x="82561" y="64051"/>
                </a:lnTo>
                <a:close/>
                <a:moveTo>
                  <a:pt x="82561" y="1"/>
                </a:moveTo>
                <a:lnTo>
                  <a:pt x="71454" y="6295"/>
                </a:lnTo>
                <a:lnTo>
                  <a:pt x="71454" y="18883"/>
                </a:lnTo>
                <a:lnTo>
                  <a:pt x="79970" y="23696"/>
                </a:lnTo>
                <a:lnTo>
                  <a:pt x="79970" y="37024"/>
                </a:lnTo>
                <a:lnTo>
                  <a:pt x="72565" y="32951"/>
                </a:lnTo>
                <a:cubicBezTo>
                  <a:pt x="72171" y="32689"/>
                  <a:pt x="71732" y="32566"/>
                  <a:pt x="71295" y="32566"/>
                </a:cubicBezTo>
                <a:cubicBezTo>
                  <a:pt x="70498" y="32566"/>
                  <a:pt x="69711" y="32975"/>
                  <a:pt x="69233" y="33692"/>
                </a:cubicBezTo>
                <a:cubicBezTo>
                  <a:pt x="68492" y="34803"/>
                  <a:pt x="69233" y="36283"/>
                  <a:pt x="70344" y="37024"/>
                </a:cubicBezTo>
                <a:lnTo>
                  <a:pt x="79970" y="42577"/>
                </a:lnTo>
                <a:lnTo>
                  <a:pt x="79970" y="52944"/>
                </a:lnTo>
                <a:lnTo>
                  <a:pt x="60718" y="41837"/>
                </a:lnTo>
                <a:cubicBezTo>
                  <a:pt x="60324" y="41575"/>
                  <a:pt x="59884" y="41452"/>
                  <a:pt x="59447" y="41452"/>
                </a:cubicBezTo>
                <a:cubicBezTo>
                  <a:pt x="58651" y="41452"/>
                  <a:pt x="57864" y="41860"/>
                  <a:pt x="57386" y="42577"/>
                </a:cubicBezTo>
                <a:cubicBezTo>
                  <a:pt x="56645" y="43688"/>
                  <a:pt x="57015" y="45169"/>
                  <a:pt x="58496" y="45909"/>
                </a:cubicBezTo>
                <a:lnTo>
                  <a:pt x="79599" y="58497"/>
                </a:lnTo>
                <a:lnTo>
                  <a:pt x="71824" y="76268"/>
                </a:lnTo>
                <a:lnTo>
                  <a:pt x="51832" y="74047"/>
                </a:lnTo>
                <a:lnTo>
                  <a:pt x="51832" y="49612"/>
                </a:lnTo>
                <a:cubicBezTo>
                  <a:pt x="51832" y="48501"/>
                  <a:pt x="50721" y="47390"/>
                  <a:pt x="49241" y="47390"/>
                </a:cubicBezTo>
                <a:cubicBezTo>
                  <a:pt x="48130" y="47390"/>
                  <a:pt x="47019" y="48501"/>
                  <a:pt x="47019" y="49612"/>
                </a:cubicBezTo>
                <a:lnTo>
                  <a:pt x="47019" y="71455"/>
                </a:lnTo>
                <a:lnTo>
                  <a:pt x="38134" y="66642"/>
                </a:lnTo>
                <a:lnTo>
                  <a:pt x="38134" y="55535"/>
                </a:lnTo>
                <a:cubicBezTo>
                  <a:pt x="38134" y="54054"/>
                  <a:pt x="37023" y="52944"/>
                  <a:pt x="35912" y="52944"/>
                </a:cubicBezTo>
                <a:cubicBezTo>
                  <a:pt x="34431" y="52944"/>
                  <a:pt x="33321" y="54054"/>
                  <a:pt x="33321" y="55535"/>
                </a:cubicBezTo>
                <a:lnTo>
                  <a:pt x="33321" y="63680"/>
                </a:lnTo>
                <a:lnTo>
                  <a:pt x="22214" y="57016"/>
                </a:lnTo>
                <a:lnTo>
                  <a:pt x="22214" y="47390"/>
                </a:lnTo>
                <a:lnTo>
                  <a:pt x="11107" y="41096"/>
                </a:lnTo>
                <a:lnTo>
                  <a:pt x="0" y="47390"/>
                </a:lnTo>
                <a:lnTo>
                  <a:pt x="0" y="59978"/>
                </a:lnTo>
                <a:lnTo>
                  <a:pt x="11107" y="66272"/>
                </a:lnTo>
                <a:lnTo>
                  <a:pt x="19622" y="61459"/>
                </a:lnTo>
                <a:lnTo>
                  <a:pt x="30729" y="67753"/>
                </a:lnTo>
                <a:lnTo>
                  <a:pt x="23695" y="71825"/>
                </a:lnTo>
                <a:cubicBezTo>
                  <a:pt x="22584" y="72566"/>
                  <a:pt x="22214" y="74047"/>
                  <a:pt x="22954" y="75158"/>
                </a:cubicBezTo>
                <a:cubicBezTo>
                  <a:pt x="23324" y="76268"/>
                  <a:pt x="24065" y="76638"/>
                  <a:pt x="25176" y="76638"/>
                </a:cubicBezTo>
                <a:cubicBezTo>
                  <a:pt x="25546" y="76638"/>
                  <a:pt x="25916" y="76268"/>
                  <a:pt x="26286" y="76268"/>
                </a:cubicBezTo>
                <a:lnTo>
                  <a:pt x="35912" y="70715"/>
                </a:lnTo>
                <a:lnTo>
                  <a:pt x="44428" y="75898"/>
                </a:lnTo>
                <a:lnTo>
                  <a:pt x="25546" y="86635"/>
                </a:lnTo>
                <a:cubicBezTo>
                  <a:pt x="24435" y="87375"/>
                  <a:pt x="24065" y="88856"/>
                  <a:pt x="24805" y="89967"/>
                </a:cubicBezTo>
                <a:cubicBezTo>
                  <a:pt x="25176" y="90707"/>
                  <a:pt x="25916" y="91448"/>
                  <a:pt x="26657" y="91448"/>
                </a:cubicBezTo>
                <a:cubicBezTo>
                  <a:pt x="27397" y="91448"/>
                  <a:pt x="27767" y="91077"/>
                  <a:pt x="28137" y="91077"/>
                </a:cubicBezTo>
                <a:lnTo>
                  <a:pt x="49241" y="78860"/>
                </a:lnTo>
                <a:lnTo>
                  <a:pt x="61088" y="94780"/>
                </a:lnTo>
                <a:lnTo>
                  <a:pt x="49611" y="110700"/>
                </a:lnTo>
                <a:lnTo>
                  <a:pt x="28137" y="98482"/>
                </a:lnTo>
                <a:cubicBezTo>
                  <a:pt x="27744" y="98220"/>
                  <a:pt x="27304" y="98097"/>
                  <a:pt x="26867" y="98097"/>
                </a:cubicBezTo>
                <a:cubicBezTo>
                  <a:pt x="26070" y="98097"/>
                  <a:pt x="25284" y="98505"/>
                  <a:pt x="24805" y="99222"/>
                </a:cubicBezTo>
                <a:cubicBezTo>
                  <a:pt x="24065" y="100703"/>
                  <a:pt x="24435" y="102184"/>
                  <a:pt x="25546" y="102555"/>
                </a:cubicBezTo>
                <a:lnTo>
                  <a:pt x="44798" y="113661"/>
                </a:lnTo>
                <a:lnTo>
                  <a:pt x="35912" y="118845"/>
                </a:lnTo>
                <a:lnTo>
                  <a:pt x="26286" y="113291"/>
                </a:lnTo>
                <a:cubicBezTo>
                  <a:pt x="25893" y="113029"/>
                  <a:pt x="25453" y="112906"/>
                  <a:pt x="25016" y="112906"/>
                </a:cubicBezTo>
                <a:cubicBezTo>
                  <a:pt x="24219" y="112906"/>
                  <a:pt x="23432" y="113314"/>
                  <a:pt x="22954" y="114032"/>
                </a:cubicBezTo>
                <a:cubicBezTo>
                  <a:pt x="22214" y="115142"/>
                  <a:pt x="22584" y="116994"/>
                  <a:pt x="23695" y="117364"/>
                </a:cubicBezTo>
                <a:lnTo>
                  <a:pt x="31099" y="121806"/>
                </a:lnTo>
                <a:lnTo>
                  <a:pt x="19622" y="128100"/>
                </a:lnTo>
                <a:lnTo>
                  <a:pt x="11107" y="123287"/>
                </a:lnTo>
                <a:lnTo>
                  <a:pt x="0" y="129581"/>
                </a:lnTo>
                <a:lnTo>
                  <a:pt x="0" y="142169"/>
                </a:lnTo>
                <a:lnTo>
                  <a:pt x="11107" y="148833"/>
                </a:lnTo>
                <a:lnTo>
                  <a:pt x="22214" y="142169"/>
                </a:lnTo>
                <a:lnTo>
                  <a:pt x="22214" y="132543"/>
                </a:lnTo>
                <a:lnTo>
                  <a:pt x="33321" y="125879"/>
                </a:lnTo>
                <a:lnTo>
                  <a:pt x="33321" y="134024"/>
                </a:lnTo>
                <a:cubicBezTo>
                  <a:pt x="33321" y="135135"/>
                  <a:pt x="34431" y="136245"/>
                  <a:pt x="35912" y="136245"/>
                </a:cubicBezTo>
                <a:cubicBezTo>
                  <a:pt x="37023" y="136245"/>
                  <a:pt x="38134" y="135135"/>
                  <a:pt x="38134" y="134024"/>
                </a:cubicBezTo>
                <a:lnTo>
                  <a:pt x="38134" y="123287"/>
                </a:lnTo>
                <a:lnTo>
                  <a:pt x="47019" y="118104"/>
                </a:lnTo>
                <a:lnTo>
                  <a:pt x="47019" y="139578"/>
                </a:lnTo>
                <a:cubicBezTo>
                  <a:pt x="47019" y="141058"/>
                  <a:pt x="48130" y="142169"/>
                  <a:pt x="49611" y="142169"/>
                </a:cubicBezTo>
                <a:cubicBezTo>
                  <a:pt x="50721" y="142169"/>
                  <a:pt x="51832" y="141058"/>
                  <a:pt x="51832" y="139578"/>
                </a:cubicBezTo>
                <a:lnTo>
                  <a:pt x="51832" y="115513"/>
                </a:lnTo>
                <a:lnTo>
                  <a:pt x="71824" y="113291"/>
                </a:lnTo>
                <a:lnTo>
                  <a:pt x="79599" y="131062"/>
                </a:lnTo>
                <a:lnTo>
                  <a:pt x="58496" y="143280"/>
                </a:lnTo>
                <a:cubicBezTo>
                  <a:pt x="57015" y="144020"/>
                  <a:pt x="56645" y="145501"/>
                  <a:pt x="57386" y="146982"/>
                </a:cubicBezTo>
                <a:cubicBezTo>
                  <a:pt x="57864" y="147699"/>
                  <a:pt x="58651" y="148108"/>
                  <a:pt x="59447" y="148108"/>
                </a:cubicBezTo>
                <a:cubicBezTo>
                  <a:pt x="59884" y="148108"/>
                  <a:pt x="60324" y="147985"/>
                  <a:pt x="60718" y="147723"/>
                </a:cubicBezTo>
                <a:lnTo>
                  <a:pt x="79970" y="136616"/>
                </a:lnTo>
                <a:lnTo>
                  <a:pt x="79970" y="146612"/>
                </a:lnTo>
                <a:lnTo>
                  <a:pt x="70344" y="152536"/>
                </a:lnTo>
                <a:cubicBezTo>
                  <a:pt x="69233" y="152906"/>
                  <a:pt x="68863" y="154387"/>
                  <a:pt x="69233" y="155868"/>
                </a:cubicBezTo>
                <a:cubicBezTo>
                  <a:pt x="69711" y="156585"/>
                  <a:pt x="70498" y="156993"/>
                  <a:pt x="71295" y="156993"/>
                </a:cubicBezTo>
                <a:cubicBezTo>
                  <a:pt x="71732" y="156993"/>
                  <a:pt x="72171" y="156870"/>
                  <a:pt x="72565" y="156608"/>
                </a:cubicBezTo>
                <a:lnTo>
                  <a:pt x="79970" y="152536"/>
                </a:lnTo>
                <a:lnTo>
                  <a:pt x="79970" y="165864"/>
                </a:lnTo>
                <a:lnTo>
                  <a:pt x="71454" y="170677"/>
                </a:lnTo>
                <a:lnTo>
                  <a:pt x="71454" y="183635"/>
                </a:lnTo>
                <a:lnTo>
                  <a:pt x="82561" y="189929"/>
                </a:lnTo>
                <a:lnTo>
                  <a:pt x="93668" y="183635"/>
                </a:lnTo>
                <a:lnTo>
                  <a:pt x="93668" y="170677"/>
                </a:lnTo>
                <a:lnTo>
                  <a:pt x="85153" y="165864"/>
                </a:lnTo>
                <a:lnTo>
                  <a:pt x="85153" y="152906"/>
                </a:lnTo>
                <a:lnTo>
                  <a:pt x="91447" y="156608"/>
                </a:lnTo>
                <a:cubicBezTo>
                  <a:pt x="92187" y="156978"/>
                  <a:pt x="92557" y="156978"/>
                  <a:pt x="92928" y="156978"/>
                </a:cubicBezTo>
                <a:cubicBezTo>
                  <a:pt x="93668" y="156978"/>
                  <a:pt x="94408" y="156608"/>
                  <a:pt x="95149" y="155868"/>
                </a:cubicBezTo>
                <a:cubicBezTo>
                  <a:pt x="95519" y="154387"/>
                  <a:pt x="95149" y="152906"/>
                  <a:pt x="94038" y="152536"/>
                </a:cubicBezTo>
                <a:lnTo>
                  <a:pt x="85153" y="146982"/>
                </a:lnTo>
                <a:lnTo>
                  <a:pt x="85153" y="136986"/>
                </a:lnTo>
                <a:lnTo>
                  <a:pt x="103664" y="147723"/>
                </a:lnTo>
                <a:cubicBezTo>
                  <a:pt x="104034" y="148093"/>
                  <a:pt x="104405" y="148093"/>
                  <a:pt x="104775" y="148093"/>
                </a:cubicBezTo>
                <a:cubicBezTo>
                  <a:pt x="105515" y="148093"/>
                  <a:pt x="106626" y="147723"/>
                  <a:pt x="106996" y="146982"/>
                </a:cubicBezTo>
                <a:cubicBezTo>
                  <a:pt x="107737" y="145501"/>
                  <a:pt x="107367" y="144020"/>
                  <a:pt x="105886" y="143280"/>
                </a:cubicBezTo>
                <a:lnTo>
                  <a:pt x="85153" y="131432"/>
                </a:lnTo>
                <a:lnTo>
                  <a:pt x="93298" y="113291"/>
                </a:lnTo>
                <a:lnTo>
                  <a:pt x="112550" y="115513"/>
                </a:lnTo>
                <a:lnTo>
                  <a:pt x="112550" y="139578"/>
                </a:lnTo>
                <a:cubicBezTo>
                  <a:pt x="112550" y="141058"/>
                  <a:pt x="113660" y="142169"/>
                  <a:pt x="114771" y="142169"/>
                </a:cubicBezTo>
                <a:cubicBezTo>
                  <a:pt x="116252" y="142169"/>
                  <a:pt x="117363" y="141058"/>
                  <a:pt x="117363" y="139578"/>
                </a:cubicBezTo>
                <a:lnTo>
                  <a:pt x="117363" y="117734"/>
                </a:lnTo>
                <a:lnTo>
                  <a:pt x="126248" y="122917"/>
                </a:lnTo>
                <a:lnTo>
                  <a:pt x="126248" y="134024"/>
                </a:lnTo>
                <a:cubicBezTo>
                  <a:pt x="126248" y="135135"/>
                  <a:pt x="127359" y="136245"/>
                  <a:pt x="128470" y="136245"/>
                </a:cubicBezTo>
                <a:cubicBezTo>
                  <a:pt x="129950" y="136245"/>
                  <a:pt x="131061" y="135135"/>
                  <a:pt x="131061" y="134024"/>
                </a:cubicBezTo>
                <a:lnTo>
                  <a:pt x="131061" y="125509"/>
                </a:lnTo>
                <a:lnTo>
                  <a:pt x="142909" y="132543"/>
                </a:lnTo>
                <a:lnTo>
                  <a:pt x="142909" y="142169"/>
                </a:lnTo>
                <a:lnTo>
                  <a:pt x="154015" y="148833"/>
                </a:lnTo>
                <a:lnTo>
                  <a:pt x="165122" y="142169"/>
                </a:lnTo>
                <a:lnTo>
                  <a:pt x="165122" y="129581"/>
                </a:lnTo>
                <a:lnTo>
                  <a:pt x="154015" y="123287"/>
                </a:lnTo>
                <a:lnTo>
                  <a:pt x="145500" y="128100"/>
                </a:lnTo>
                <a:lnTo>
                  <a:pt x="133653" y="121436"/>
                </a:lnTo>
                <a:lnTo>
                  <a:pt x="140317" y="117364"/>
                </a:lnTo>
                <a:cubicBezTo>
                  <a:pt x="141798" y="116994"/>
                  <a:pt x="142168" y="115142"/>
                  <a:pt x="141428" y="114032"/>
                </a:cubicBezTo>
                <a:cubicBezTo>
                  <a:pt x="140949" y="113314"/>
                  <a:pt x="140163" y="112906"/>
                  <a:pt x="139366" y="112906"/>
                </a:cubicBezTo>
                <a:cubicBezTo>
                  <a:pt x="138929" y="112906"/>
                  <a:pt x="138489" y="113029"/>
                  <a:pt x="138096" y="113291"/>
                </a:cubicBezTo>
                <a:lnTo>
                  <a:pt x="128840" y="118474"/>
                </a:lnTo>
                <a:lnTo>
                  <a:pt x="119954" y="113661"/>
                </a:lnTo>
                <a:lnTo>
                  <a:pt x="138836" y="102555"/>
                </a:lnTo>
                <a:cubicBezTo>
                  <a:pt x="139947" y="102184"/>
                  <a:pt x="140317" y="100703"/>
                  <a:pt x="139576" y="99222"/>
                </a:cubicBezTo>
                <a:cubicBezTo>
                  <a:pt x="139098" y="98505"/>
                  <a:pt x="138311" y="98097"/>
                  <a:pt x="137515" y="98097"/>
                </a:cubicBezTo>
                <a:cubicBezTo>
                  <a:pt x="137078" y="98097"/>
                  <a:pt x="136638" y="98220"/>
                  <a:pt x="136244" y="98482"/>
                </a:cubicBezTo>
                <a:lnTo>
                  <a:pt x="115512" y="110329"/>
                </a:lnTo>
                <a:lnTo>
                  <a:pt x="104034" y="94780"/>
                </a:lnTo>
                <a:lnTo>
                  <a:pt x="115512" y="78860"/>
                </a:lnTo>
                <a:lnTo>
                  <a:pt x="136244" y="91077"/>
                </a:lnTo>
                <a:cubicBezTo>
                  <a:pt x="136615" y="91077"/>
                  <a:pt x="136985" y="91448"/>
                  <a:pt x="137355" y="91448"/>
                </a:cubicBezTo>
                <a:cubicBezTo>
                  <a:pt x="138466" y="91448"/>
                  <a:pt x="139206" y="90707"/>
                  <a:pt x="139576" y="89967"/>
                </a:cubicBezTo>
                <a:cubicBezTo>
                  <a:pt x="140317" y="88856"/>
                  <a:pt x="139947" y="87375"/>
                  <a:pt x="138836" y="86635"/>
                </a:cubicBezTo>
                <a:lnTo>
                  <a:pt x="120325" y="75898"/>
                </a:lnTo>
                <a:lnTo>
                  <a:pt x="128840" y="71085"/>
                </a:lnTo>
                <a:lnTo>
                  <a:pt x="138096" y="76268"/>
                </a:lnTo>
                <a:cubicBezTo>
                  <a:pt x="138466" y="76268"/>
                  <a:pt x="138836" y="76638"/>
                  <a:pt x="139206" y="76638"/>
                </a:cubicBezTo>
                <a:cubicBezTo>
                  <a:pt x="139947" y="76638"/>
                  <a:pt x="141057" y="76268"/>
                  <a:pt x="141428" y="75158"/>
                </a:cubicBezTo>
                <a:cubicBezTo>
                  <a:pt x="142168" y="74047"/>
                  <a:pt x="141798" y="72566"/>
                  <a:pt x="140317" y="71825"/>
                </a:cubicBezTo>
                <a:lnTo>
                  <a:pt x="134023" y="68123"/>
                </a:lnTo>
                <a:lnTo>
                  <a:pt x="145500" y="61459"/>
                </a:lnTo>
                <a:lnTo>
                  <a:pt x="154015" y="66272"/>
                </a:lnTo>
                <a:lnTo>
                  <a:pt x="165122" y="59978"/>
                </a:lnTo>
                <a:lnTo>
                  <a:pt x="165122" y="47390"/>
                </a:lnTo>
                <a:lnTo>
                  <a:pt x="154015" y="41096"/>
                </a:lnTo>
                <a:lnTo>
                  <a:pt x="142909" y="47390"/>
                </a:lnTo>
                <a:lnTo>
                  <a:pt x="142909" y="57016"/>
                </a:lnTo>
                <a:lnTo>
                  <a:pt x="131061" y="64051"/>
                </a:lnTo>
                <a:lnTo>
                  <a:pt x="131061" y="55535"/>
                </a:lnTo>
                <a:cubicBezTo>
                  <a:pt x="131061" y="54054"/>
                  <a:pt x="129950" y="52944"/>
                  <a:pt x="128470" y="52944"/>
                </a:cubicBezTo>
                <a:cubicBezTo>
                  <a:pt x="127359" y="52944"/>
                  <a:pt x="126248" y="54054"/>
                  <a:pt x="126248" y="55535"/>
                </a:cubicBezTo>
                <a:lnTo>
                  <a:pt x="126248" y="67012"/>
                </a:lnTo>
                <a:lnTo>
                  <a:pt x="117363" y="71825"/>
                </a:lnTo>
                <a:lnTo>
                  <a:pt x="117363" y="49612"/>
                </a:lnTo>
                <a:cubicBezTo>
                  <a:pt x="117363" y="48501"/>
                  <a:pt x="116252" y="47390"/>
                  <a:pt x="114771" y="47390"/>
                </a:cubicBezTo>
                <a:cubicBezTo>
                  <a:pt x="113660" y="47390"/>
                  <a:pt x="112550" y="48501"/>
                  <a:pt x="112550" y="49612"/>
                </a:cubicBezTo>
                <a:lnTo>
                  <a:pt x="112550" y="74047"/>
                </a:lnTo>
                <a:lnTo>
                  <a:pt x="93298" y="76268"/>
                </a:lnTo>
                <a:lnTo>
                  <a:pt x="85153" y="58127"/>
                </a:lnTo>
                <a:lnTo>
                  <a:pt x="105886" y="45909"/>
                </a:lnTo>
                <a:cubicBezTo>
                  <a:pt x="107367" y="45169"/>
                  <a:pt x="107737" y="43688"/>
                  <a:pt x="106996" y="42577"/>
                </a:cubicBezTo>
                <a:cubicBezTo>
                  <a:pt x="106518" y="41860"/>
                  <a:pt x="105731" y="41452"/>
                  <a:pt x="104935" y="41452"/>
                </a:cubicBezTo>
                <a:cubicBezTo>
                  <a:pt x="104498" y="41452"/>
                  <a:pt x="104058" y="41575"/>
                  <a:pt x="103664" y="41837"/>
                </a:cubicBezTo>
                <a:lnTo>
                  <a:pt x="85153" y="52574"/>
                </a:lnTo>
                <a:lnTo>
                  <a:pt x="85153" y="42207"/>
                </a:lnTo>
                <a:lnTo>
                  <a:pt x="94038" y="37024"/>
                </a:lnTo>
                <a:cubicBezTo>
                  <a:pt x="95149" y="36283"/>
                  <a:pt x="95519" y="34803"/>
                  <a:pt x="95149" y="33692"/>
                </a:cubicBezTo>
                <a:cubicBezTo>
                  <a:pt x="94671" y="32975"/>
                  <a:pt x="93884" y="32566"/>
                  <a:pt x="92988" y="32566"/>
                </a:cubicBezTo>
                <a:cubicBezTo>
                  <a:pt x="92496" y="32566"/>
                  <a:pt x="91971" y="32689"/>
                  <a:pt x="91447" y="32951"/>
                </a:cubicBezTo>
                <a:lnTo>
                  <a:pt x="85153" y="36654"/>
                </a:lnTo>
                <a:lnTo>
                  <a:pt x="85153" y="23696"/>
                </a:lnTo>
                <a:lnTo>
                  <a:pt x="93668" y="18883"/>
                </a:lnTo>
                <a:lnTo>
                  <a:pt x="93668" y="6295"/>
                </a:lnTo>
                <a:lnTo>
                  <a:pt x="82561" y="1"/>
                </a:lnTo>
                <a:close/>
              </a:path>
            </a:pathLst>
          </a:custGeom>
          <a:solidFill>
            <a:srgbClr val="A381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 name="Google Shape;265;gd959ecf4b5_0_42"/>
          <p:cNvSpPr/>
          <p:nvPr/>
        </p:nvSpPr>
        <p:spPr>
          <a:xfrm>
            <a:off x="5146966" y="4704475"/>
            <a:ext cx="418351" cy="439022"/>
          </a:xfrm>
          <a:custGeom>
            <a:rect b="b" l="l" r="r" t="t"/>
            <a:pathLst>
              <a:path extrusionOk="0" h="198428" w="189085">
                <a:moveTo>
                  <a:pt x="93430" y="62287"/>
                </a:moveTo>
                <a:lnTo>
                  <a:pt x="96544" y="70740"/>
                </a:lnTo>
                <a:lnTo>
                  <a:pt x="102328" y="84977"/>
                </a:lnTo>
                <a:lnTo>
                  <a:pt x="117010" y="81863"/>
                </a:lnTo>
                <a:lnTo>
                  <a:pt x="125908" y="79639"/>
                </a:lnTo>
                <a:lnTo>
                  <a:pt x="120124" y="86757"/>
                </a:lnTo>
                <a:lnTo>
                  <a:pt x="110781" y="98769"/>
                </a:lnTo>
                <a:lnTo>
                  <a:pt x="121014" y="109892"/>
                </a:lnTo>
                <a:lnTo>
                  <a:pt x="126798" y="116566"/>
                </a:lnTo>
                <a:lnTo>
                  <a:pt x="118345" y="115231"/>
                </a:lnTo>
                <a:lnTo>
                  <a:pt x="103218" y="113006"/>
                </a:lnTo>
                <a:lnTo>
                  <a:pt x="98324" y="127688"/>
                </a:lnTo>
                <a:lnTo>
                  <a:pt x="95655" y="136141"/>
                </a:lnTo>
                <a:lnTo>
                  <a:pt x="92540" y="127688"/>
                </a:lnTo>
                <a:lnTo>
                  <a:pt x="86756" y="113451"/>
                </a:lnTo>
                <a:lnTo>
                  <a:pt x="72075" y="116566"/>
                </a:lnTo>
                <a:lnTo>
                  <a:pt x="63177" y="118790"/>
                </a:lnTo>
                <a:lnTo>
                  <a:pt x="68960" y="111672"/>
                </a:lnTo>
                <a:lnTo>
                  <a:pt x="78303" y="99659"/>
                </a:lnTo>
                <a:lnTo>
                  <a:pt x="68070" y="88537"/>
                </a:lnTo>
                <a:lnTo>
                  <a:pt x="61842" y="81863"/>
                </a:lnTo>
                <a:lnTo>
                  <a:pt x="70740" y="83198"/>
                </a:lnTo>
                <a:lnTo>
                  <a:pt x="85867" y="85422"/>
                </a:lnTo>
                <a:lnTo>
                  <a:pt x="90761" y="71185"/>
                </a:lnTo>
                <a:lnTo>
                  <a:pt x="93430" y="62287"/>
                </a:lnTo>
                <a:close/>
                <a:moveTo>
                  <a:pt x="91206" y="1"/>
                </a:moveTo>
                <a:lnTo>
                  <a:pt x="80083" y="7119"/>
                </a:lnTo>
                <a:lnTo>
                  <a:pt x="80528" y="20466"/>
                </a:lnTo>
                <a:lnTo>
                  <a:pt x="88981" y="24915"/>
                </a:lnTo>
                <a:lnTo>
                  <a:pt x="89871" y="42711"/>
                </a:lnTo>
                <a:lnTo>
                  <a:pt x="58727" y="13793"/>
                </a:lnTo>
                <a:cubicBezTo>
                  <a:pt x="58060" y="13125"/>
                  <a:pt x="57282" y="12792"/>
                  <a:pt x="56559" y="12792"/>
                </a:cubicBezTo>
                <a:cubicBezTo>
                  <a:pt x="55836" y="12792"/>
                  <a:pt x="55168" y="13125"/>
                  <a:pt x="54723" y="13793"/>
                </a:cubicBezTo>
                <a:cubicBezTo>
                  <a:pt x="53389" y="15127"/>
                  <a:pt x="53389" y="16907"/>
                  <a:pt x="54723" y="17797"/>
                </a:cubicBezTo>
                <a:lnTo>
                  <a:pt x="89871" y="51165"/>
                </a:lnTo>
                <a:lnTo>
                  <a:pt x="89871" y="52944"/>
                </a:lnTo>
                <a:lnTo>
                  <a:pt x="81863" y="78749"/>
                </a:lnTo>
                <a:lnTo>
                  <a:pt x="55168" y="74745"/>
                </a:lnTo>
                <a:lnTo>
                  <a:pt x="53389" y="73855"/>
                </a:lnTo>
                <a:lnTo>
                  <a:pt x="39597" y="27585"/>
                </a:lnTo>
                <a:cubicBezTo>
                  <a:pt x="38859" y="26110"/>
                  <a:pt x="37817" y="25247"/>
                  <a:pt x="36469" y="25247"/>
                </a:cubicBezTo>
                <a:cubicBezTo>
                  <a:pt x="36190" y="25247"/>
                  <a:pt x="35898" y="25284"/>
                  <a:pt x="35592" y="25360"/>
                </a:cubicBezTo>
                <a:cubicBezTo>
                  <a:pt x="34258" y="26250"/>
                  <a:pt x="33368" y="27585"/>
                  <a:pt x="33813" y="29364"/>
                </a:cubicBezTo>
                <a:lnTo>
                  <a:pt x="45825" y="69851"/>
                </a:lnTo>
                <a:lnTo>
                  <a:pt x="30254" y="61397"/>
                </a:lnTo>
                <a:lnTo>
                  <a:pt x="30254" y="51610"/>
                </a:lnTo>
                <a:lnTo>
                  <a:pt x="18241" y="45381"/>
                </a:lnTo>
                <a:lnTo>
                  <a:pt x="7119" y="52499"/>
                </a:lnTo>
                <a:lnTo>
                  <a:pt x="7563" y="65846"/>
                </a:lnTo>
                <a:lnTo>
                  <a:pt x="19131" y="72075"/>
                </a:lnTo>
                <a:lnTo>
                  <a:pt x="27584" y="66736"/>
                </a:lnTo>
                <a:lnTo>
                  <a:pt x="43156" y="75189"/>
                </a:lnTo>
                <a:lnTo>
                  <a:pt x="2670" y="87647"/>
                </a:lnTo>
                <a:cubicBezTo>
                  <a:pt x="890" y="88092"/>
                  <a:pt x="0" y="89426"/>
                  <a:pt x="445" y="91206"/>
                </a:cubicBezTo>
                <a:cubicBezTo>
                  <a:pt x="890" y="92541"/>
                  <a:pt x="2225" y="93431"/>
                  <a:pt x="3559" y="93431"/>
                </a:cubicBezTo>
                <a:cubicBezTo>
                  <a:pt x="3559" y="93431"/>
                  <a:pt x="4004" y="92986"/>
                  <a:pt x="4449" y="92986"/>
                </a:cubicBezTo>
                <a:lnTo>
                  <a:pt x="50719" y="79194"/>
                </a:lnTo>
                <a:lnTo>
                  <a:pt x="52499" y="80083"/>
                </a:lnTo>
                <a:lnTo>
                  <a:pt x="70740" y="100104"/>
                </a:lnTo>
                <a:lnTo>
                  <a:pt x="53834" y="121015"/>
                </a:lnTo>
                <a:lnTo>
                  <a:pt x="52054" y="122349"/>
                </a:lnTo>
                <a:lnTo>
                  <a:pt x="4894" y="111227"/>
                </a:lnTo>
                <a:cubicBezTo>
                  <a:pt x="4589" y="111150"/>
                  <a:pt x="4296" y="111113"/>
                  <a:pt x="4020" y="111113"/>
                </a:cubicBezTo>
                <a:cubicBezTo>
                  <a:pt x="2683" y="111113"/>
                  <a:pt x="1703" y="111977"/>
                  <a:pt x="1335" y="113451"/>
                </a:cubicBezTo>
                <a:cubicBezTo>
                  <a:pt x="890" y="114786"/>
                  <a:pt x="1780" y="116566"/>
                  <a:pt x="3559" y="117010"/>
                </a:cubicBezTo>
                <a:lnTo>
                  <a:pt x="44935" y="126798"/>
                </a:lnTo>
                <a:lnTo>
                  <a:pt x="29809" y="136141"/>
                </a:lnTo>
                <a:lnTo>
                  <a:pt x="20911" y="131247"/>
                </a:lnTo>
                <a:lnTo>
                  <a:pt x="9788" y="138366"/>
                </a:lnTo>
                <a:lnTo>
                  <a:pt x="10233" y="151713"/>
                </a:lnTo>
                <a:lnTo>
                  <a:pt x="21800" y="157942"/>
                </a:lnTo>
                <a:lnTo>
                  <a:pt x="33368" y="150823"/>
                </a:lnTo>
                <a:lnTo>
                  <a:pt x="32923" y="141035"/>
                </a:lnTo>
                <a:lnTo>
                  <a:pt x="48050" y="131692"/>
                </a:lnTo>
                <a:lnTo>
                  <a:pt x="38262" y="173068"/>
                </a:lnTo>
                <a:cubicBezTo>
                  <a:pt x="37817" y="174403"/>
                  <a:pt x="39152" y="176183"/>
                  <a:pt x="40486" y="176628"/>
                </a:cubicBezTo>
                <a:lnTo>
                  <a:pt x="41376" y="176628"/>
                </a:lnTo>
                <a:cubicBezTo>
                  <a:pt x="42711" y="176628"/>
                  <a:pt x="43601" y="175738"/>
                  <a:pt x="44046" y="174403"/>
                </a:cubicBezTo>
                <a:lnTo>
                  <a:pt x="55168" y="127243"/>
                </a:lnTo>
                <a:lnTo>
                  <a:pt x="56948" y="126353"/>
                </a:lnTo>
                <a:lnTo>
                  <a:pt x="83197" y="120570"/>
                </a:lnTo>
                <a:lnTo>
                  <a:pt x="92985" y="145484"/>
                </a:lnTo>
                <a:lnTo>
                  <a:pt x="92985" y="147709"/>
                </a:lnTo>
                <a:lnTo>
                  <a:pt x="60062" y="182856"/>
                </a:lnTo>
                <a:cubicBezTo>
                  <a:pt x="58727" y="184191"/>
                  <a:pt x="58727" y="185971"/>
                  <a:pt x="60062" y="186860"/>
                </a:cubicBezTo>
                <a:cubicBezTo>
                  <a:pt x="60507" y="187750"/>
                  <a:pt x="61397" y="187750"/>
                  <a:pt x="62287" y="187750"/>
                </a:cubicBezTo>
                <a:cubicBezTo>
                  <a:pt x="63177" y="187750"/>
                  <a:pt x="63621" y="187750"/>
                  <a:pt x="64511" y="186860"/>
                </a:cubicBezTo>
                <a:lnTo>
                  <a:pt x="93430" y="156162"/>
                </a:lnTo>
                <a:lnTo>
                  <a:pt x="93875" y="173513"/>
                </a:lnTo>
                <a:lnTo>
                  <a:pt x="85422" y="178852"/>
                </a:lnTo>
                <a:lnTo>
                  <a:pt x="85867" y="192199"/>
                </a:lnTo>
                <a:lnTo>
                  <a:pt x="97879" y="198428"/>
                </a:lnTo>
                <a:lnTo>
                  <a:pt x="109002" y="191310"/>
                </a:lnTo>
                <a:lnTo>
                  <a:pt x="108557" y="177962"/>
                </a:lnTo>
                <a:lnTo>
                  <a:pt x="99659" y="173513"/>
                </a:lnTo>
                <a:lnTo>
                  <a:pt x="99214" y="155717"/>
                </a:lnTo>
                <a:lnTo>
                  <a:pt x="130357" y="184636"/>
                </a:lnTo>
                <a:cubicBezTo>
                  <a:pt x="130802" y="185303"/>
                  <a:pt x="131581" y="185637"/>
                  <a:pt x="132359" y="185637"/>
                </a:cubicBezTo>
                <a:cubicBezTo>
                  <a:pt x="133138" y="185637"/>
                  <a:pt x="133916" y="185303"/>
                  <a:pt x="134361" y="184636"/>
                </a:cubicBezTo>
                <a:cubicBezTo>
                  <a:pt x="135696" y="183301"/>
                  <a:pt x="135696" y="181522"/>
                  <a:pt x="134361" y="180632"/>
                </a:cubicBezTo>
                <a:lnTo>
                  <a:pt x="99214" y="147264"/>
                </a:lnTo>
                <a:lnTo>
                  <a:pt x="98769" y="145484"/>
                </a:lnTo>
                <a:lnTo>
                  <a:pt x="107222" y="119680"/>
                </a:lnTo>
                <a:lnTo>
                  <a:pt x="133916" y="123684"/>
                </a:lnTo>
                <a:lnTo>
                  <a:pt x="135696" y="124574"/>
                </a:lnTo>
                <a:lnTo>
                  <a:pt x="149488" y="170844"/>
                </a:lnTo>
                <a:cubicBezTo>
                  <a:pt x="149933" y="172179"/>
                  <a:pt x="151268" y="173068"/>
                  <a:pt x="152602" y="173068"/>
                </a:cubicBezTo>
                <a:lnTo>
                  <a:pt x="153492" y="173068"/>
                </a:lnTo>
                <a:cubicBezTo>
                  <a:pt x="154827" y="172624"/>
                  <a:pt x="155717" y="170844"/>
                  <a:pt x="155272" y="169064"/>
                </a:cubicBezTo>
                <a:lnTo>
                  <a:pt x="143259" y="128578"/>
                </a:lnTo>
                <a:lnTo>
                  <a:pt x="158831" y="137031"/>
                </a:lnTo>
                <a:lnTo>
                  <a:pt x="158831" y="146819"/>
                </a:lnTo>
                <a:lnTo>
                  <a:pt x="170843" y="153048"/>
                </a:lnTo>
                <a:lnTo>
                  <a:pt x="181966" y="145929"/>
                </a:lnTo>
                <a:lnTo>
                  <a:pt x="181521" y="133027"/>
                </a:lnTo>
                <a:lnTo>
                  <a:pt x="169954" y="126353"/>
                </a:lnTo>
                <a:lnTo>
                  <a:pt x="161500" y="131692"/>
                </a:lnTo>
                <a:lnTo>
                  <a:pt x="145929" y="123239"/>
                </a:lnTo>
                <a:lnTo>
                  <a:pt x="186415" y="111227"/>
                </a:lnTo>
                <a:cubicBezTo>
                  <a:pt x="188195" y="110782"/>
                  <a:pt x="189084" y="109002"/>
                  <a:pt x="188640" y="107223"/>
                </a:cubicBezTo>
                <a:cubicBezTo>
                  <a:pt x="188273" y="106124"/>
                  <a:pt x="187004" y="105327"/>
                  <a:pt x="185574" y="105327"/>
                </a:cubicBezTo>
                <a:cubicBezTo>
                  <a:pt x="185266" y="105327"/>
                  <a:pt x="184951" y="105364"/>
                  <a:pt x="184635" y="105443"/>
                </a:cubicBezTo>
                <a:lnTo>
                  <a:pt x="138365" y="119235"/>
                </a:lnTo>
                <a:lnTo>
                  <a:pt x="136586" y="118345"/>
                </a:lnTo>
                <a:lnTo>
                  <a:pt x="118345" y="98325"/>
                </a:lnTo>
                <a:lnTo>
                  <a:pt x="135251" y="77414"/>
                </a:lnTo>
                <a:lnTo>
                  <a:pt x="137031" y="76524"/>
                </a:lnTo>
                <a:lnTo>
                  <a:pt x="184191" y="87202"/>
                </a:lnTo>
                <a:lnTo>
                  <a:pt x="185080" y="87202"/>
                </a:lnTo>
                <a:cubicBezTo>
                  <a:pt x="186415" y="87202"/>
                  <a:pt x="187305" y="86312"/>
                  <a:pt x="187750" y="84977"/>
                </a:cubicBezTo>
                <a:cubicBezTo>
                  <a:pt x="188195" y="83643"/>
                  <a:pt x="187305" y="81863"/>
                  <a:pt x="185525" y="81418"/>
                </a:cubicBezTo>
                <a:lnTo>
                  <a:pt x="144149" y="72075"/>
                </a:lnTo>
                <a:lnTo>
                  <a:pt x="159276" y="62732"/>
                </a:lnTo>
                <a:lnTo>
                  <a:pt x="167729" y="67181"/>
                </a:lnTo>
                <a:lnTo>
                  <a:pt x="179297" y="60063"/>
                </a:lnTo>
                <a:lnTo>
                  <a:pt x="178852" y="46716"/>
                </a:lnTo>
                <a:lnTo>
                  <a:pt x="167284" y="40487"/>
                </a:lnTo>
                <a:lnTo>
                  <a:pt x="155717" y="47605"/>
                </a:lnTo>
                <a:lnTo>
                  <a:pt x="156162" y="57393"/>
                </a:lnTo>
                <a:lnTo>
                  <a:pt x="141035" y="66736"/>
                </a:lnTo>
                <a:lnTo>
                  <a:pt x="150823" y="25360"/>
                </a:lnTo>
                <a:cubicBezTo>
                  <a:pt x="151268" y="24025"/>
                  <a:pt x="149933" y="22246"/>
                  <a:pt x="148598" y="21801"/>
                </a:cubicBezTo>
                <a:cubicBezTo>
                  <a:pt x="148360" y="21741"/>
                  <a:pt x="148129" y="21714"/>
                  <a:pt x="147908" y="21714"/>
                </a:cubicBezTo>
                <a:cubicBezTo>
                  <a:pt x="146477" y="21714"/>
                  <a:pt x="145424" y="22870"/>
                  <a:pt x="145039" y="24025"/>
                </a:cubicBezTo>
                <a:lnTo>
                  <a:pt x="133916" y="71185"/>
                </a:lnTo>
                <a:lnTo>
                  <a:pt x="132137" y="72520"/>
                </a:lnTo>
                <a:lnTo>
                  <a:pt x="105887" y="78304"/>
                </a:lnTo>
                <a:lnTo>
                  <a:pt x="96099" y="52944"/>
                </a:lnTo>
                <a:lnTo>
                  <a:pt x="96099" y="51165"/>
                </a:lnTo>
                <a:lnTo>
                  <a:pt x="129022" y="15572"/>
                </a:lnTo>
                <a:cubicBezTo>
                  <a:pt x="130357" y="14238"/>
                  <a:pt x="129912" y="12458"/>
                  <a:pt x="129022" y="11568"/>
                </a:cubicBezTo>
                <a:cubicBezTo>
                  <a:pt x="128355" y="10901"/>
                  <a:pt x="127576" y="10567"/>
                  <a:pt x="126798" y="10567"/>
                </a:cubicBezTo>
                <a:cubicBezTo>
                  <a:pt x="126019" y="10567"/>
                  <a:pt x="125241" y="10901"/>
                  <a:pt x="124573" y="11568"/>
                </a:cubicBezTo>
                <a:lnTo>
                  <a:pt x="95655" y="42711"/>
                </a:lnTo>
                <a:lnTo>
                  <a:pt x="95210" y="24915"/>
                </a:lnTo>
                <a:lnTo>
                  <a:pt x="103663" y="19576"/>
                </a:lnTo>
                <a:lnTo>
                  <a:pt x="103218" y="6229"/>
                </a:lnTo>
                <a:lnTo>
                  <a:pt x="91206" y="1"/>
                </a:lnTo>
                <a:close/>
              </a:path>
            </a:pathLst>
          </a:custGeom>
          <a:solidFill>
            <a:srgbClr val="A381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 name="Google Shape;266;gd959ecf4b5_0_42"/>
          <p:cNvSpPr/>
          <p:nvPr/>
        </p:nvSpPr>
        <p:spPr>
          <a:xfrm>
            <a:off x="1518500" y="4719718"/>
            <a:ext cx="469537" cy="408549"/>
          </a:xfrm>
          <a:custGeom>
            <a:rect b="b" l="l" r="r" t="t"/>
            <a:pathLst>
              <a:path extrusionOk="0" h="184655" w="212220">
                <a:moveTo>
                  <a:pt x="79638" y="29827"/>
                </a:moveTo>
                <a:lnTo>
                  <a:pt x="84532" y="38281"/>
                </a:lnTo>
                <a:lnTo>
                  <a:pt x="81417" y="43175"/>
                </a:lnTo>
                <a:lnTo>
                  <a:pt x="79638" y="46289"/>
                </a:lnTo>
                <a:lnTo>
                  <a:pt x="70295" y="46289"/>
                </a:lnTo>
                <a:lnTo>
                  <a:pt x="65401" y="37836"/>
                </a:lnTo>
                <a:lnTo>
                  <a:pt x="68515" y="32497"/>
                </a:lnTo>
                <a:lnTo>
                  <a:pt x="70295" y="29827"/>
                </a:lnTo>
                <a:close/>
                <a:moveTo>
                  <a:pt x="142369" y="29827"/>
                </a:moveTo>
                <a:lnTo>
                  <a:pt x="144149" y="32497"/>
                </a:lnTo>
                <a:lnTo>
                  <a:pt x="146818" y="37836"/>
                </a:lnTo>
                <a:lnTo>
                  <a:pt x="142369" y="46289"/>
                </a:lnTo>
                <a:lnTo>
                  <a:pt x="132581" y="46289"/>
                </a:lnTo>
                <a:lnTo>
                  <a:pt x="130802" y="43619"/>
                </a:lnTo>
                <a:lnTo>
                  <a:pt x="127687" y="37836"/>
                </a:lnTo>
                <a:lnTo>
                  <a:pt x="132581" y="29827"/>
                </a:lnTo>
                <a:close/>
                <a:moveTo>
                  <a:pt x="48495" y="83661"/>
                </a:moveTo>
                <a:lnTo>
                  <a:pt x="51609" y="89445"/>
                </a:lnTo>
                <a:lnTo>
                  <a:pt x="53388" y="92114"/>
                </a:lnTo>
                <a:lnTo>
                  <a:pt x="51609" y="95228"/>
                </a:lnTo>
                <a:lnTo>
                  <a:pt x="48495" y="100567"/>
                </a:lnTo>
                <a:lnTo>
                  <a:pt x="38707" y="100567"/>
                </a:lnTo>
                <a:lnTo>
                  <a:pt x="35592" y="95228"/>
                </a:lnTo>
                <a:lnTo>
                  <a:pt x="34258" y="92114"/>
                </a:lnTo>
                <a:lnTo>
                  <a:pt x="35592" y="89445"/>
                </a:lnTo>
                <a:lnTo>
                  <a:pt x="38707" y="83661"/>
                </a:lnTo>
                <a:close/>
                <a:moveTo>
                  <a:pt x="173512" y="83661"/>
                </a:moveTo>
                <a:lnTo>
                  <a:pt x="176627" y="89445"/>
                </a:lnTo>
                <a:lnTo>
                  <a:pt x="178406" y="92114"/>
                </a:lnTo>
                <a:lnTo>
                  <a:pt x="176627" y="95228"/>
                </a:lnTo>
                <a:lnTo>
                  <a:pt x="173512" y="100567"/>
                </a:lnTo>
                <a:lnTo>
                  <a:pt x="163725" y="100567"/>
                </a:lnTo>
                <a:lnTo>
                  <a:pt x="160610" y="95228"/>
                </a:lnTo>
                <a:lnTo>
                  <a:pt x="158831" y="92114"/>
                </a:lnTo>
                <a:lnTo>
                  <a:pt x="160610" y="89445"/>
                </a:lnTo>
                <a:lnTo>
                  <a:pt x="163725" y="83661"/>
                </a:lnTo>
                <a:close/>
                <a:moveTo>
                  <a:pt x="106332" y="55632"/>
                </a:moveTo>
                <a:lnTo>
                  <a:pt x="113895" y="72983"/>
                </a:lnTo>
                <a:lnTo>
                  <a:pt x="115230" y="76097"/>
                </a:lnTo>
                <a:lnTo>
                  <a:pt x="118789" y="76097"/>
                </a:lnTo>
                <a:lnTo>
                  <a:pt x="137920" y="73873"/>
                </a:lnTo>
                <a:lnTo>
                  <a:pt x="137920" y="73873"/>
                </a:lnTo>
                <a:lnTo>
                  <a:pt x="126798" y="89445"/>
                </a:lnTo>
                <a:lnTo>
                  <a:pt x="124573" y="92114"/>
                </a:lnTo>
                <a:lnTo>
                  <a:pt x="126798" y="95228"/>
                </a:lnTo>
                <a:lnTo>
                  <a:pt x="137920" y="110355"/>
                </a:lnTo>
                <a:lnTo>
                  <a:pt x="118789" y="108576"/>
                </a:lnTo>
                <a:lnTo>
                  <a:pt x="115230" y="108131"/>
                </a:lnTo>
                <a:lnTo>
                  <a:pt x="113895" y="111690"/>
                </a:lnTo>
                <a:lnTo>
                  <a:pt x="106332" y="129041"/>
                </a:lnTo>
                <a:lnTo>
                  <a:pt x="98324" y="111245"/>
                </a:lnTo>
                <a:lnTo>
                  <a:pt x="96989" y="108131"/>
                </a:lnTo>
                <a:lnTo>
                  <a:pt x="93430" y="108576"/>
                </a:lnTo>
                <a:lnTo>
                  <a:pt x="74299" y="110355"/>
                </a:lnTo>
                <a:lnTo>
                  <a:pt x="74299" y="110355"/>
                </a:lnTo>
                <a:lnTo>
                  <a:pt x="85422" y="95228"/>
                </a:lnTo>
                <a:lnTo>
                  <a:pt x="87646" y="92114"/>
                </a:lnTo>
                <a:lnTo>
                  <a:pt x="85422" y="89445"/>
                </a:lnTo>
                <a:lnTo>
                  <a:pt x="74299" y="73873"/>
                </a:lnTo>
                <a:lnTo>
                  <a:pt x="93430" y="76097"/>
                </a:lnTo>
                <a:lnTo>
                  <a:pt x="96989" y="76097"/>
                </a:lnTo>
                <a:lnTo>
                  <a:pt x="98324" y="72983"/>
                </a:lnTo>
                <a:lnTo>
                  <a:pt x="106332" y="55632"/>
                </a:lnTo>
                <a:close/>
                <a:moveTo>
                  <a:pt x="79638" y="137939"/>
                </a:moveTo>
                <a:lnTo>
                  <a:pt x="81417" y="141054"/>
                </a:lnTo>
                <a:lnTo>
                  <a:pt x="84532" y="146392"/>
                </a:lnTo>
                <a:lnTo>
                  <a:pt x="79638" y="154846"/>
                </a:lnTo>
                <a:lnTo>
                  <a:pt x="73409" y="154401"/>
                </a:lnTo>
                <a:lnTo>
                  <a:pt x="70295" y="154401"/>
                </a:lnTo>
                <a:lnTo>
                  <a:pt x="68515" y="151731"/>
                </a:lnTo>
                <a:lnTo>
                  <a:pt x="65401" y="146392"/>
                </a:lnTo>
                <a:lnTo>
                  <a:pt x="70295" y="137939"/>
                </a:lnTo>
                <a:close/>
                <a:moveTo>
                  <a:pt x="142369" y="137939"/>
                </a:moveTo>
                <a:lnTo>
                  <a:pt x="146818" y="146392"/>
                </a:lnTo>
                <a:lnTo>
                  <a:pt x="143704" y="151731"/>
                </a:lnTo>
                <a:lnTo>
                  <a:pt x="142369" y="154846"/>
                </a:lnTo>
                <a:lnTo>
                  <a:pt x="132581" y="154846"/>
                </a:lnTo>
                <a:lnTo>
                  <a:pt x="127687" y="146392"/>
                </a:lnTo>
                <a:lnTo>
                  <a:pt x="130802" y="141054"/>
                </a:lnTo>
                <a:lnTo>
                  <a:pt x="132581" y="137939"/>
                </a:lnTo>
                <a:close/>
                <a:moveTo>
                  <a:pt x="54470" y="1"/>
                </a:moveTo>
                <a:cubicBezTo>
                  <a:pt x="53945" y="1"/>
                  <a:pt x="53416" y="149"/>
                  <a:pt x="52944" y="464"/>
                </a:cubicBezTo>
                <a:cubicBezTo>
                  <a:pt x="51609" y="909"/>
                  <a:pt x="51164" y="2688"/>
                  <a:pt x="52054" y="4468"/>
                </a:cubicBezTo>
                <a:lnTo>
                  <a:pt x="61397" y="20929"/>
                </a:lnTo>
                <a:lnTo>
                  <a:pt x="48495" y="20929"/>
                </a:lnTo>
                <a:cubicBezTo>
                  <a:pt x="47160" y="20929"/>
                  <a:pt x="45825" y="22264"/>
                  <a:pt x="45825" y="24044"/>
                </a:cubicBezTo>
                <a:cubicBezTo>
                  <a:pt x="45825" y="25378"/>
                  <a:pt x="47160" y="26713"/>
                  <a:pt x="48495" y="26713"/>
                </a:cubicBezTo>
                <a:lnTo>
                  <a:pt x="64956" y="26713"/>
                </a:lnTo>
                <a:lnTo>
                  <a:pt x="59172" y="36501"/>
                </a:lnTo>
                <a:cubicBezTo>
                  <a:pt x="58727" y="37391"/>
                  <a:pt x="58727" y="38725"/>
                  <a:pt x="59172" y="39615"/>
                </a:cubicBezTo>
                <a:lnTo>
                  <a:pt x="65846" y="50738"/>
                </a:lnTo>
                <a:cubicBezTo>
                  <a:pt x="66291" y="51628"/>
                  <a:pt x="67180" y="52073"/>
                  <a:pt x="68515" y="52073"/>
                </a:cubicBezTo>
                <a:lnTo>
                  <a:pt x="79638" y="52073"/>
                </a:lnTo>
                <a:lnTo>
                  <a:pt x="89426" y="69424"/>
                </a:lnTo>
                <a:lnTo>
                  <a:pt x="89426" y="69424"/>
                </a:lnTo>
                <a:lnTo>
                  <a:pt x="61397" y="66310"/>
                </a:lnTo>
                <a:lnTo>
                  <a:pt x="78303" y="89445"/>
                </a:lnTo>
                <a:lnTo>
                  <a:pt x="58282" y="89445"/>
                </a:lnTo>
                <a:lnTo>
                  <a:pt x="52499" y="79657"/>
                </a:lnTo>
                <a:cubicBezTo>
                  <a:pt x="52054" y="78322"/>
                  <a:pt x="51164" y="77877"/>
                  <a:pt x="50274" y="77877"/>
                </a:cubicBezTo>
                <a:lnTo>
                  <a:pt x="36927" y="77877"/>
                </a:lnTo>
                <a:cubicBezTo>
                  <a:pt x="36037" y="77877"/>
                  <a:pt x="35147" y="78322"/>
                  <a:pt x="34702" y="79657"/>
                </a:cubicBezTo>
                <a:lnTo>
                  <a:pt x="28919" y="89000"/>
                </a:lnTo>
                <a:lnTo>
                  <a:pt x="20910" y="75208"/>
                </a:lnTo>
                <a:cubicBezTo>
                  <a:pt x="20317" y="74021"/>
                  <a:pt x="19329" y="73428"/>
                  <a:pt x="18340" y="73428"/>
                </a:cubicBezTo>
                <a:cubicBezTo>
                  <a:pt x="17846" y="73428"/>
                  <a:pt x="17351" y="73576"/>
                  <a:pt x="16906" y="73873"/>
                </a:cubicBezTo>
                <a:cubicBezTo>
                  <a:pt x="15127" y="74763"/>
                  <a:pt x="14682" y="76542"/>
                  <a:pt x="15572" y="77877"/>
                </a:cubicBezTo>
                <a:lnTo>
                  <a:pt x="22245" y="89445"/>
                </a:lnTo>
                <a:lnTo>
                  <a:pt x="3114" y="89445"/>
                </a:lnTo>
                <a:cubicBezTo>
                  <a:pt x="1335" y="89445"/>
                  <a:pt x="0" y="90779"/>
                  <a:pt x="0" y="92114"/>
                </a:cubicBezTo>
                <a:cubicBezTo>
                  <a:pt x="0" y="93894"/>
                  <a:pt x="1335" y="95228"/>
                  <a:pt x="3114" y="95228"/>
                </a:cubicBezTo>
                <a:lnTo>
                  <a:pt x="22245" y="95228"/>
                </a:lnTo>
                <a:lnTo>
                  <a:pt x="15572" y="106351"/>
                </a:lnTo>
                <a:cubicBezTo>
                  <a:pt x="14682" y="107686"/>
                  <a:pt x="15127" y="109465"/>
                  <a:pt x="16906" y="110355"/>
                </a:cubicBezTo>
                <a:cubicBezTo>
                  <a:pt x="17351" y="110800"/>
                  <a:pt x="17796" y="110800"/>
                  <a:pt x="18241" y="110800"/>
                </a:cubicBezTo>
                <a:cubicBezTo>
                  <a:pt x="19131" y="110800"/>
                  <a:pt x="20466" y="110355"/>
                  <a:pt x="20910" y="109465"/>
                </a:cubicBezTo>
                <a:lnTo>
                  <a:pt x="28919" y="95228"/>
                </a:lnTo>
                <a:lnTo>
                  <a:pt x="34702" y="105016"/>
                </a:lnTo>
                <a:cubicBezTo>
                  <a:pt x="35147" y="105906"/>
                  <a:pt x="36037" y="106351"/>
                  <a:pt x="36927" y="106351"/>
                </a:cubicBezTo>
                <a:lnTo>
                  <a:pt x="50274" y="106351"/>
                </a:lnTo>
                <a:cubicBezTo>
                  <a:pt x="51164" y="106351"/>
                  <a:pt x="52054" y="105906"/>
                  <a:pt x="52499" y="105016"/>
                </a:cubicBezTo>
                <a:lnTo>
                  <a:pt x="58282" y="95228"/>
                </a:lnTo>
                <a:lnTo>
                  <a:pt x="78303" y="95228"/>
                </a:lnTo>
                <a:lnTo>
                  <a:pt x="61397" y="117918"/>
                </a:lnTo>
                <a:lnTo>
                  <a:pt x="61397" y="117918"/>
                </a:lnTo>
                <a:lnTo>
                  <a:pt x="89426" y="114804"/>
                </a:lnTo>
                <a:lnTo>
                  <a:pt x="79638" y="132155"/>
                </a:lnTo>
                <a:lnTo>
                  <a:pt x="68515" y="132155"/>
                </a:lnTo>
                <a:cubicBezTo>
                  <a:pt x="67180" y="132155"/>
                  <a:pt x="66291" y="132600"/>
                  <a:pt x="65846" y="133490"/>
                </a:cubicBezTo>
                <a:lnTo>
                  <a:pt x="59172" y="144613"/>
                </a:lnTo>
                <a:cubicBezTo>
                  <a:pt x="58727" y="145503"/>
                  <a:pt x="58727" y="146837"/>
                  <a:pt x="59172" y="147727"/>
                </a:cubicBezTo>
                <a:lnTo>
                  <a:pt x="64956" y="157515"/>
                </a:lnTo>
                <a:lnTo>
                  <a:pt x="48495" y="157515"/>
                </a:lnTo>
                <a:cubicBezTo>
                  <a:pt x="47160" y="157515"/>
                  <a:pt x="45825" y="158850"/>
                  <a:pt x="45825" y="160629"/>
                </a:cubicBezTo>
                <a:cubicBezTo>
                  <a:pt x="45825" y="161964"/>
                  <a:pt x="47160" y="163299"/>
                  <a:pt x="48495" y="163299"/>
                </a:cubicBezTo>
                <a:lnTo>
                  <a:pt x="61397" y="163299"/>
                </a:lnTo>
                <a:lnTo>
                  <a:pt x="52054" y="180205"/>
                </a:lnTo>
                <a:cubicBezTo>
                  <a:pt x="51164" y="181540"/>
                  <a:pt x="51609" y="183319"/>
                  <a:pt x="52944" y="184209"/>
                </a:cubicBezTo>
                <a:cubicBezTo>
                  <a:pt x="53388" y="184209"/>
                  <a:pt x="53833" y="184654"/>
                  <a:pt x="54723" y="184654"/>
                </a:cubicBezTo>
                <a:cubicBezTo>
                  <a:pt x="55613" y="184654"/>
                  <a:pt x="56503" y="183764"/>
                  <a:pt x="56948" y="182875"/>
                </a:cubicBezTo>
                <a:lnTo>
                  <a:pt x="66736" y="166413"/>
                </a:lnTo>
                <a:lnTo>
                  <a:pt x="73409" y="177536"/>
                </a:lnTo>
                <a:cubicBezTo>
                  <a:pt x="73854" y="178426"/>
                  <a:pt x="74744" y="179315"/>
                  <a:pt x="75634" y="179315"/>
                </a:cubicBezTo>
                <a:cubicBezTo>
                  <a:pt x="76523" y="179315"/>
                  <a:pt x="76968" y="178870"/>
                  <a:pt x="77413" y="178870"/>
                </a:cubicBezTo>
                <a:cubicBezTo>
                  <a:pt x="78748" y="177981"/>
                  <a:pt x="79193" y="176201"/>
                  <a:pt x="78303" y="174866"/>
                </a:cubicBezTo>
                <a:lnTo>
                  <a:pt x="70295" y="160629"/>
                </a:lnTo>
                <a:lnTo>
                  <a:pt x="81417" y="160629"/>
                </a:lnTo>
                <a:cubicBezTo>
                  <a:pt x="82307" y="160629"/>
                  <a:pt x="83642" y="159740"/>
                  <a:pt x="84087" y="158850"/>
                </a:cubicBezTo>
                <a:lnTo>
                  <a:pt x="90315" y="147727"/>
                </a:lnTo>
                <a:cubicBezTo>
                  <a:pt x="91205" y="146837"/>
                  <a:pt x="91205" y="145503"/>
                  <a:pt x="90315" y="144613"/>
                </a:cubicBezTo>
                <a:lnTo>
                  <a:pt x="84977" y="134825"/>
                </a:lnTo>
                <a:lnTo>
                  <a:pt x="94764" y="117918"/>
                </a:lnTo>
                <a:lnTo>
                  <a:pt x="106332" y="143723"/>
                </a:lnTo>
                <a:lnTo>
                  <a:pt x="117455" y="117918"/>
                </a:lnTo>
                <a:lnTo>
                  <a:pt x="127687" y="134825"/>
                </a:lnTo>
                <a:lnTo>
                  <a:pt x="121904" y="144613"/>
                </a:lnTo>
                <a:cubicBezTo>
                  <a:pt x="121459" y="145503"/>
                  <a:pt x="121459" y="146837"/>
                  <a:pt x="121904" y="147727"/>
                </a:cubicBezTo>
                <a:lnTo>
                  <a:pt x="128132" y="158850"/>
                </a:lnTo>
                <a:cubicBezTo>
                  <a:pt x="129022" y="159740"/>
                  <a:pt x="129912" y="160629"/>
                  <a:pt x="130802" y="160629"/>
                </a:cubicBezTo>
                <a:lnTo>
                  <a:pt x="141924" y="160629"/>
                </a:lnTo>
                <a:lnTo>
                  <a:pt x="133916" y="174421"/>
                </a:lnTo>
                <a:cubicBezTo>
                  <a:pt x="133026" y="176201"/>
                  <a:pt x="133471" y="177981"/>
                  <a:pt x="135251" y="178870"/>
                </a:cubicBezTo>
                <a:cubicBezTo>
                  <a:pt x="135696" y="178870"/>
                  <a:pt x="136141" y="179315"/>
                  <a:pt x="136585" y="179315"/>
                </a:cubicBezTo>
                <a:cubicBezTo>
                  <a:pt x="137475" y="179315"/>
                  <a:pt x="138365" y="178426"/>
                  <a:pt x="139255" y="177536"/>
                </a:cubicBezTo>
                <a:lnTo>
                  <a:pt x="145484" y="166413"/>
                </a:lnTo>
                <a:lnTo>
                  <a:pt x="155271" y="182875"/>
                </a:lnTo>
                <a:cubicBezTo>
                  <a:pt x="155716" y="183764"/>
                  <a:pt x="156606" y="184654"/>
                  <a:pt x="157941" y="184654"/>
                </a:cubicBezTo>
                <a:cubicBezTo>
                  <a:pt x="158386" y="184654"/>
                  <a:pt x="158831" y="184209"/>
                  <a:pt x="159276" y="184209"/>
                </a:cubicBezTo>
                <a:cubicBezTo>
                  <a:pt x="160610" y="183319"/>
                  <a:pt x="161055" y="181540"/>
                  <a:pt x="160165" y="180205"/>
                </a:cubicBezTo>
                <a:lnTo>
                  <a:pt x="150822" y="163299"/>
                </a:lnTo>
                <a:lnTo>
                  <a:pt x="163725" y="163299"/>
                </a:lnTo>
                <a:cubicBezTo>
                  <a:pt x="165504" y="163299"/>
                  <a:pt x="166839" y="161964"/>
                  <a:pt x="166839" y="160629"/>
                </a:cubicBezTo>
                <a:cubicBezTo>
                  <a:pt x="166839" y="158850"/>
                  <a:pt x="165504" y="157515"/>
                  <a:pt x="163725" y="157515"/>
                </a:cubicBezTo>
                <a:lnTo>
                  <a:pt x="147263" y="157515"/>
                </a:lnTo>
                <a:lnTo>
                  <a:pt x="153047" y="147727"/>
                </a:lnTo>
                <a:cubicBezTo>
                  <a:pt x="153492" y="146837"/>
                  <a:pt x="153492" y="145503"/>
                  <a:pt x="153047" y="144613"/>
                </a:cubicBezTo>
                <a:lnTo>
                  <a:pt x="146373" y="133490"/>
                </a:lnTo>
                <a:cubicBezTo>
                  <a:pt x="145928" y="132600"/>
                  <a:pt x="145039" y="132155"/>
                  <a:pt x="144149" y="132155"/>
                </a:cubicBezTo>
                <a:lnTo>
                  <a:pt x="132581" y="132155"/>
                </a:lnTo>
                <a:lnTo>
                  <a:pt x="122793" y="114804"/>
                </a:lnTo>
                <a:lnTo>
                  <a:pt x="150822" y="117918"/>
                </a:lnTo>
                <a:lnTo>
                  <a:pt x="150822" y="117918"/>
                </a:lnTo>
                <a:lnTo>
                  <a:pt x="133916" y="95228"/>
                </a:lnTo>
                <a:lnTo>
                  <a:pt x="153937" y="95228"/>
                </a:lnTo>
                <a:lnTo>
                  <a:pt x="159720" y="105016"/>
                </a:lnTo>
                <a:cubicBezTo>
                  <a:pt x="160165" y="105906"/>
                  <a:pt x="161055" y="106351"/>
                  <a:pt x="161945" y="106351"/>
                </a:cubicBezTo>
                <a:lnTo>
                  <a:pt x="175292" y="106351"/>
                </a:lnTo>
                <a:cubicBezTo>
                  <a:pt x="176182" y="106351"/>
                  <a:pt x="177072" y="105906"/>
                  <a:pt x="177961" y="105016"/>
                </a:cubicBezTo>
                <a:lnTo>
                  <a:pt x="183300" y="95228"/>
                </a:lnTo>
                <a:lnTo>
                  <a:pt x="191309" y="109465"/>
                </a:lnTo>
                <a:cubicBezTo>
                  <a:pt x="192198" y="110355"/>
                  <a:pt x="193088" y="110800"/>
                  <a:pt x="193978" y="110800"/>
                </a:cubicBezTo>
                <a:cubicBezTo>
                  <a:pt x="194423" y="110800"/>
                  <a:pt x="195313" y="110800"/>
                  <a:pt x="195758" y="110355"/>
                </a:cubicBezTo>
                <a:cubicBezTo>
                  <a:pt x="197092" y="109465"/>
                  <a:pt x="197537" y="107686"/>
                  <a:pt x="196647" y="106351"/>
                </a:cubicBezTo>
                <a:lnTo>
                  <a:pt x="189974" y="95228"/>
                </a:lnTo>
                <a:lnTo>
                  <a:pt x="209550" y="95228"/>
                </a:lnTo>
                <a:cubicBezTo>
                  <a:pt x="210884" y="95228"/>
                  <a:pt x="212219" y="93894"/>
                  <a:pt x="212219" y="92114"/>
                </a:cubicBezTo>
                <a:cubicBezTo>
                  <a:pt x="212219" y="90334"/>
                  <a:pt x="210884" y="89445"/>
                  <a:pt x="209550" y="89445"/>
                </a:cubicBezTo>
                <a:lnTo>
                  <a:pt x="189974" y="89445"/>
                </a:lnTo>
                <a:lnTo>
                  <a:pt x="196647" y="77877"/>
                </a:lnTo>
                <a:cubicBezTo>
                  <a:pt x="197537" y="76542"/>
                  <a:pt x="197092" y="74763"/>
                  <a:pt x="195758" y="73873"/>
                </a:cubicBezTo>
                <a:cubicBezTo>
                  <a:pt x="195164" y="73576"/>
                  <a:pt x="194571" y="73428"/>
                  <a:pt x="194011" y="73428"/>
                </a:cubicBezTo>
                <a:cubicBezTo>
                  <a:pt x="192890" y="73428"/>
                  <a:pt x="191902" y="74021"/>
                  <a:pt x="191309" y="75208"/>
                </a:cubicBezTo>
                <a:lnTo>
                  <a:pt x="183300" y="89000"/>
                </a:lnTo>
                <a:lnTo>
                  <a:pt x="177517" y="79212"/>
                </a:lnTo>
                <a:cubicBezTo>
                  <a:pt x="177072" y="78322"/>
                  <a:pt x="176182" y="77877"/>
                  <a:pt x="175292" y="77877"/>
                </a:cubicBezTo>
                <a:lnTo>
                  <a:pt x="161945" y="77877"/>
                </a:lnTo>
                <a:cubicBezTo>
                  <a:pt x="161055" y="77877"/>
                  <a:pt x="160165" y="78322"/>
                  <a:pt x="159720" y="79212"/>
                </a:cubicBezTo>
                <a:lnTo>
                  <a:pt x="153937" y="89445"/>
                </a:lnTo>
                <a:lnTo>
                  <a:pt x="133916" y="89445"/>
                </a:lnTo>
                <a:lnTo>
                  <a:pt x="150822" y="66310"/>
                </a:lnTo>
                <a:lnTo>
                  <a:pt x="122793" y="69424"/>
                </a:lnTo>
                <a:lnTo>
                  <a:pt x="132581" y="52073"/>
                </a:lnTo>
                <a:lnTo>
                  <a:pt x="143704" y="52073"/>
                </a:lnTo>
                <a:cubicBezTo>
                  <a:pt x="145039" y="52073"/>
                  <a:pt x="145928" y="51628"/>
                  <a:pt x="146373" y="50738"/>
                </a:cubicBezTo>
                <a:lnTo>
                  <a:pt x="153047" y="39615"/>
                </a:lnTo>
                <a:cubicBezTo>
                  <a:pt x="153492" y="38725"/>
                  <a:pt x="153492" y="37391"/>
                  <a:pt x="153047" y="36501"/>
                </a:cubicBezTo>
                <a:lnTo>
                  <a:pt x="147263" y="26713"/>
                </a:lnTo>
                <a:lnTo>
                  <a:pt x="163725" y="26713"/>
                </a:lnTo>
                <a:cubicBezTo>
                  <a:pt x="165504" y="26713"/>
                  <a:pt x="166839" y="25378"/>
                  <a:pt x="166839" y="24044"/>
                </a:cubicBezTo>
                <a:cubicBezTo>
                  <a:pt x="166839" y="22264"/>
                  <a:pt x="165504" y="20929"/>
                  <a:pt x="163725" y="20929"/>
                </a:cubicBezTo>
                <a:lnTo>
                  <a:pt x="150822" y="20929"/>
                </a:lnTo>
                <a:lnTo>
                  <a:pt x="160165" y="4468"/>
                </a:lnTo>
                <a:cubicBezTo>
                  <a:pt x="161055" y="2688"/>
                  <a:pt x="160610" y="909"/>
                  <a:pt x="159276" y="464"/>
                </a:cubicBezTo>
                <a:cubicBezTo>
                  <a:pt x="158803" y="149"/>
                  <a:pt x="158274" y="1"/>
                  <a:pt x="157749" y="1"/>
                </a:cubicBezTo>
                <a:cubicBezTo>
                  <a:pt x="156792" y="1"/>
                  <a:pt x="155846" y="492"/>
                  <a:pt x="155271" y="1354"/>
                </a:cubicBezTo>
                <a:lnTo>
                  <a:pt x="145484" y="17815"/>
                </a:lnTo>
                <a:lnTo>
                  <a:pt x="139255" y="6692"/>
                </a:lnTo>
                <a:cubicBezTo>
                  <a:pt x="138680" y="5830"/>
                  <a:pt x="137735" y="5340"/>
                  <a:pt x="136777" y="5340"/>
                </a:cubicBezTo>
                <a:cubicBezTo>
                  <a:pt x="136252" y="5340"/>
                  <a:pt x="135724" y="5487"/>
                  <a:pt x="135251" y="5803"/>
                </a:cubicBezTo>
                <a:cubicBezTo>
                  <a:pt x="133471" y="6247"/>
                  <a:pt x="133026" y="8472"/>
                  <a:pt x="133916" y="9807"/>
                </a:cubicBezTo>
                <a:lnTo>
                  <a:pt x="141924" y="24044"/>
                </a:lnTo>
                <a:lnTo>
                  <a:pt x="130802" y="24044"/>
                </a:lnTo>
                <a:cubicBezTo>
                  <a:pt x="129912" y="24044"/>
                  <a:pt x="129022" y="24489"/>
                  <a:pt x="128132" y="25378"/>
                </a:cubicBezTo>
                <a:lnTo>
                  <a:pt x="121904" y="36501"/>
                </a:lnTo>
                <a:cubicBezTo>
                  <a:pt x="121459" y="37391"/>
                  <a:pt x="121459" y="38725"/>
                  <a:pt x="121904" y="39615"/>
                </a:cubicBezTo>
                <a:lnTo>
                  <a:pt x="127242" y="49403"/>
                </a:lnTo>
                <a:lnTo>
                  <a:pt x="117455" y="66310"/>
                </a:lnTo>
                <a:lnTo>
                  <a:pt x="106332" y="40950"/>
                </a:lnTo>
                <a:lnTo>
                  <a:pt x="94764" y="66754"/>
                </a:lnTo>
                <a:lnTo>
                  <a:pt x="84977" y="49403"/>
                </a:lnTo>
                <a:lnTo>
                  <a:pt x="90315" y="39615"/>
                </a:lnTo>
                <a:cubicBezTo>
                  <a:pt x="91205" y="38725"/>
                  <a:pt x="91205" y="37391"/>
                  <a:pt x="90315" y="36501"/>
                </a:cubicBezTo>
                <a:lnTo>
                  <a:pt x="84087" y="25378"/>
                </a:lnTo>
                <a:cubicBezTo>
                  <a:pt x="83642" y="24489"/>
                  <a:pt x="82307" y="24044"/>
                  <a:pt x="81417" y="24044"/>
                </a:cubicBezTo>
                <a:lnTo>
                  <a:pt x="70295" y="24044"/>
                </a:lnTo>
                <a:lnTo>
                  <a:pt x="78303" y="9807"/>
                </a:lnTo>
                <a:cubicBezTo>
                  <a:pt x="79193" y="8472"/>
                  <a:pt x="78748" y="6247"/>
                  <a:pt x="77413" y="5803"/>
                </a:cubicBezTo>
                <a:cubicBezTo>
                  <a:pt x="76940" y="5487"/>
                  <a:pt x="76356" y="5340"/>
                  <a:pt x="75778" y="5340"/>
                </a:cubicBezTo>
                <a:cubicBezTo>
                  <a:pt x="74726" y="5340"/>
                  <a:pt x="73696" y="5830"/>
                  <a:pt x="73409" y="6692"/>
                </a:cubicBezTo>
                <a:lnTo>
                  <a:pt x="66736" y="17815"/>
                </a:lnTo>
                <a:lnTo>
                  <a:pt x="56948" y="1354"/>
                </a:lnTo>
                <a:cubicBezTo>
                  <a:pt x="56373" y="492"/>
                  <a:pt x="55427" y="1"/>
                  <a:pt x="54470" y="1"/>
                </a:cubicBezTo>
                <a:close/>
              </a:path>
            </a:pathLst>
          </a:custGeom>
          <a:solidFill>
            <a:srgbClr val="A381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 name="Google Shape;267;gd959ecf4b5_0_42"/>
          <p:cNvSpPr/>
          <p:nvPr/>
        </p:nvSpPr>
        <p:spPr>
          <a:xfrm>
            <a:off x="2263290" y="4717276"/>
            <a:ext cx="413428" cy="413430"/>
          </a:xfrm>
          <a:custGeom>
            <a:rect b="b" l="l" r="r" t="t"/>
            <a:pathLst>
              <a:path extrusionOk="0" h="186861" w="186860">
                <a:moveTo>
                  <a:pt x="30698" y="28030"/>
                </a:moveTo>
                <a:cubicBezTo>
                  <a:pt x="29586" y="28030"/>
                  <a:pt x="28474" y="28475"/>
                  <a:pt x="27584" y="29364"/>
                </a:cubicBezTo>
                <a:cubicBezTo>
                  <a:pt x="25804" y="31144"/>
                  <a:pt x="25804" y="33813"/>
                  <a:pt x="27584" y="35593"/>
                </a:cubicBezTo>
                <a:lnTo>
                  <a:pt x="43156" y="51165"/>
                </a:lnTo>
                <a:cubicBezTo>
                  <a:pt x="44046" y="52055"/>
                  <a:pt x="44935" y="52499"/>
                  <a:pt x="46270" y="52499"/>
                </a:cubicBezTo>
                <a:cubicBezTo>
                  <a:pt x="47160" y="52499"/>
                  <a:pt x="48495" y="52055"/>
                  <a:pt x="49384" y="51165"/>
                </a:cubicBezTo>
                <a:cubicBezTo>
                  <a:pt x="51164" y="49385"/>
                  <a:pt x="51164" y="46271"/>
                  <a:pt x="49384" y="44936"/>
                </a:cubicBezTo>
                <a:lnTo>
                  <a:pt x="33813" y="29364"/>
                </a:lnTo>
                <a:cubicBezTo>
                  <a:pt x="32923" y="28475"/>
                  <a:pt x="31811" y="28030"/>
                  <a:pt x="30698" y="28030"/>
                </a:cubicBezTo>
                <a:close/>
                <a:moveTo>
                  <a:pt x="158831" y="28030"/>
                </a:moveTo>
                <a:cubicBezTo>
                  <a:pt x="157719" y="28030"/>
                  <a:pt x="156606" y="28475"/>
                  <a:pt x="155717" y="29364"/>
                </a:cubicBezTo>
                <a:lnTo>
                  <a:pt x="140145" y="44936"/>
                </a:lnTo>
                <a:cubicBezTo>
                  <a:pt x="138365" y="46271"/>
                  <a:pt x="138365" y="49385"/>
                  <a:pt x="140145" y="51165"/>
                </a:cubicBezTo>
                <a:cubicBezTo>
                  <a:pt x="141035" y="52055"/>
                  <a:pt x="141925" y="52499"/>
                  <a:pt x="143259" y="52499"/>
                </a:cubicBezTo>
                <a:cubicBezTo>
                  <a:pt x="144594" y="52499"/>
                  <a:pt x="145484" y="52055"/>
                  <a:pt x="146374" y="51165"/>
                </a:cubicBezTo>
                <a:lnTo>
                  <a:pt x="161945" y="35593"/>
                </a:lnTo>
                <a:cubicBezTo>
                  <a:pt x="163725" y="33813"/>
                  <a:pt x="163725" y="31144"/>
                  <a:pt x="161945" y="29364"/>
                </a:cubicBezTo>
                <a:cubicBezTo>
                  <a:pt x="161055" y="28475"/>
                  <a:pt x="159943" y="28030"/>
                  <a:pt x="158831" y="28030"/>
                </a:cubicBezTo>
                <a:close/>
                <a:moveTo>
                  <a:pt x="93430" y="62287"/>
                </a:moveTo>
                <a:cubicBezTo>
                  <a:pt x="95210" y="62287"/>
                  <a:pt x="96544" y="62732"/>
                  <a:pt x="97879" y="62732"/>
                </a:cubicBezTo>
                <a:cubicBezTo>
                  <a:pt x="111671" y="64957"/>
                  <a:pt x="122349" y="75635"/>
                  <a:pt x="124128" y="88982"/>
                </a:cubicBezTo>
                <a:cubicBezTo>
                  <a:pt x="124573" y="90316"/>
                  <a:pt x="124573" y="91651"/>
                  <a:pt x="124573" y="92986"/>
                </a:cubicBezTo>
                <a:cubicBezTo>
                  <a:pt x="124573" y="92986"/>
                  <a:pt x="124573" y="93431"/>
                  <a:pt x="124573" y="93431"/>
                </a:cubicBezTo>
                <a:cubicBezTo>
                  <a:pt x="124573" y="93876"/>
                  <a:pt x="124573" y="93876"/>
                  <a:pt x="124573" y="94321"/>
                </a:cubicBezTo>
                <a:cubicBezTo>
                  <a:pt x="124573" y="95655"/>
                  <a:pt x="124573" y="96990"/>
                  <a:pt x="124128" y="97880"/>
                </a:cubicBezTo>
                <a:cubicBezTo>
                  <a:pt x="122349" y="111672"/>
                  <a:pt x="111671" y="122349"/>
                  <a:pt x="97879" y="124129"/>
                </a:cubicBezTo>
                <a:cubicBezTo>
                  <a:pt x="96544" y="124574"/>
                  <a:pt x="95210" y="124574"/>
                  <a:pt x="93430" y="124574"/>
                </a:cubicBezTo>
                <a:cubicBezTo>
                  <a:pt x="92095" y="124574"/>
                  <a:pt x="90316" y="124574"/>
                  <a:pt x="88981" y="124129"/>
                </a:cubicBezTo>
                <a:cubicBezTo>
                  <a:pt x="75634" y="122349"/>
                  <a:pt x="64511" y="111672"/>
                  <a:pt x="62732" y="97880"/>
                </a:cubicBezTo>
                <a:cubicBezTo>
                  <a:pt x="62732" y="96990"/>
                  <a:pt x="62287" y="95655"/>
                  <a:pt x="62287" y="94321"/>
                </a:cubicBezTo>
                <a:cubicBezTo>
                  <a:pt x="62287" y="93876"/>
                  <a:pt x="62287" y="93876"/>
                  <a:pt x="62287" y="93431"/>
                </a:cubicBezTo>
                <a:cubicBezTo>
                  <a:pt x="62287" y="93431"/>
                  <a:pt x="62287" y="92986"/>
                  <a:pt x="62287" y="92986"/>
                </a:cubicBezTo>
                <a:cubicBezTo>
                  <a:pt x="62287" y="91651"/>
                  <a:pt x="62732" y="90316"/>
                  <a:pt x="62732" y="88982"/>
                </a:cubicBezTo>
                <a:cubicBezTo>
                  <a:pt x="64511" y="75635"/>
                  <a:pt x="75634" y="64957"/>
                  <a:pt x="88981" y="62732"/>
                </a:cubicBezTo>
                <a:cubicBezTo>
                  <a:pt x="90316" y="62732"/>
                  <a:pt x="92095" y="62287"/>
                  <a:pt x="93430" y="62287"/>
                </a:cubicBezTo>
                <a:close/>
                <a:moveTo>
                  <a:pt x="46270" y="138811"/>
                </a:moveTo>
                <a:cubicBezTo>
                  <a:pt x="45158" y="138811"/>
                  <a:pt x="44046" y="139256"/>
                  <a:pt x="43156" y="140146"/>
                </a:cubicBezTo>
                <a:lnTo>
                  <a:pt x="27584" y="155717"/>
                </a:lnTo>
                <a:cubicBezTo>
                  <a:pt x="25804" y="157497"/>
                  <a:pt x="25804" y="160166"/>
                  <a:pt x="27584" y="161946"/>
                </a:cubicBezTo>
                <a:cubicBezTo>
                  <a:pt x="28474" y="162836"/>
                  <a:pt x="29364" y="163281"/>
                  <a:pt x="30698" y="163281"/>
                </a:cubicBezTo>
                <a:cubicBezTo>
                  <a:pt x="31588" y="163281"/>
                  <a:pt x="32923" y="162836"/>
                  <a:pt x="33813" y="161946"/>
                </a:cubicBezTo>
                <a:lnTo>
                  <a:pt x="49384" y="146374"/>
                </a:lnTo>
                <a:cubicBezTo>
                  <a:pt x="51164" y="144595"/>
                  <a:pt x="51164" y="141925"/>
                  <a:pt x="49384" y="140146"/>
                </a:cubicBezTo>
                <a:cubicBezTo>
                  <a:pt x="48495" y="139256"/>
                  <a:pt x="47382" y="138811"/>
                  <a:pt x="46270" y="138811"/>
                </a:cubicBezTo>
                <a:close/>
                <a:moveTo>
                  <a:pt x="143259" y="138811"/>
                </a:moveTo>
                <a:cubicBezTo>
                  <a:pt x="142147" y="138811"/>
                  <a:pt x="141035" y="139256"/>
                  <a:pt x="140145" y="140146"/>
                </a:cubicBezTo>
                <a:cubicBezTo>
                  <a:pt x="138365" y="141925"/>
                  <a:pt x="138365" y="144595"/>
                  <a:pt x="140145" y="146374"/>
                </a:cubicBezTo>
                <a:lnTo>
                  <a:pt x="155717" y="161946"/>
                </a:lnTo>
                <a:cubicBezTo>
                  <a:pt x="156606" y="162836"/>
                  <a:pt x="157496" y="163281"/>
                  <a:pt x="158831" y="163281"/>
                </a:cubicBezTo>
                <a:cubicBezTo>
                  <a:pt x="159721" y="163281"/>
                  <a:pt x="161055" y="162836"/>
                  <a:pt x="161945" y="161946"/>
                </a:cubicBezTo>
                <a:cubicBezTo>
                  <a:pt x="163725" y="160166"/>
                  <a:pt x="163725" y="157497"/>
                  <a:pt x="161945" y="155717"/>
                </a:cubicBezTo>
                <a:lnTo>
                  <a:pt x="146374" y="140146"/>
                </a:lnTo>
                <a:cubicBezTo>
                  <a:pt x="145484" y="139256"/>
                  <a:pt x="144372" y="138811"/>
                  <a:pt x="143259" y="138811"/>
                </a:cubicBezTo>
                <a:close/>
                <a:moveTo>
                  <a:pt x="93430" y="1"/>
                </a:moveTo>
                <a:cubicBezTo>
                  <a:pt x="91205" y="1"/>
                  <a:pt x="88981" y="2225"/>
                  <a:pt x="88981" y="4450"/>
                </a:cubicBezTo>
                <a:lnTo>
                  <a:pt x="88981" y="20466"/>
                </a:lnTo>
                <a:lnTo>
                  <a:pt x="79193" y="10678"/>
                </a:lnTo>
                <a:cubicBezTo>
                  <a:pt x="78526" y="10011"/>
                  <a:pt x="77413" y="9677"/>
                  <a:pt x="76246" y="9677"/>
                </a:cubicBezTo>
                <a:cubicBezTo>
                  <a:pt x="75078" y="9677"/>
                  <a:pt x="73854" y="10011"/>
                  <a:pt x="72964" y="10678"/>
                </a:cubicBezTo>
                <a:cubicBezTo>
                  <a:pt x="71185" y="12458"/>
                  <a:pt x="71185" y="15572"/>
                  <a:pt x="72964" y="17352"/>
                </a:cubicBezTo>
                <a:lnTo>
                  <a:pt x="88981" y="32924"/>
                </a:lnTo>
                <a:lnTo>
                  <a:pt x="88981" y="44491"/>
                </a:lnTo>
                <a:lnTo>
                  <a:pt x="69405" y="24915"/>
                </a:lnTo>
                <a:cubicBezTo>
                  <a:pt x="68515" y="24248"/>
                  <a:pt x="67403" y="23914"/>
                  <a:pt x="66291" y="23914"/>
                </a:cubicBezTo>
                <a:cubicBezTo>
                  <a:pt x="65179" y="23914"/>
                  <a:pt x="64066" y="24248"/>
                  <a:pt x="63176" y="24915"/>
                </a:cubicBezTo>
                <a:cubicBezTo>
                  <a:pt x="61397" y="26695"/>
                  <a:pt x="61397" y="29809"/>
                  <a:pt x="63176" y="31589"/>
                </a:cubicBezTo>
                <a:lnTo>
                  <a:pt x="85867" y="54279"/>
                </a:lnTo>
                <a:cubicBezTo>
                  <a:pt x="70295" y="57393"/>
                  <a:pt x="57838" y="69406"/>
                  <a:pt x="54278" y="84978"/>
                </a:cubicBezTo>
                <a:lnTo>
                  <a:pt x="33813" y="64512"/>
                </a:lnTo>
                <a:cubicBezTo>
                  <a:pt x="32923" y="63622"/>
                  <a:pt x="31811" y="63177"/>
                  <a:pt x="30698" y="63177"/>
                </a:cubicBezTo>
                <a:cubicBezTo>
                  <a:pt x="29586" y="63177"/>
                  <a:pt x="28474" y="63622"/>
                  <a:pt x="27584" y="64512"/>
                </a:cubicBezTo>
                <a:cubicBezTo>
                  <a:pt x="25804" y="65847"/>
                  <a:pt x="25804" y="68961"/>
                  <a:pt x="27584" y="70741"/>
                </a:cubicBezTo>
                <a:lnTo>
                  <a:pt x="45825" y="88982"/>
                </a:lnTo>
                <a:lnTo>
                  <a:pt x="31588" y="88982"/>
                </a:lnTo>
                <a:lnTo>
                  <a:pt x="16906" y="74745"/>
                </a:lnTo>
                <a:cubicBezTo>
                  <a:pt x="16017" y="73855"/>
                  <a:pt x="14904" y="73410"/>
                  <a:pt x="13792" y="73410"/>
                </a:cubicBezTo>
                <a:cubicBezTo>
                  <a:pt x="12680" y="73410"/>
                  <a:pt x="11568" y="73855"/>
                  <a:pt x="10678" y="74745"/>
                </a:cubicBezTo>
                <a:cubicBezTo>
                  <a:pt x="8898" y="76524"/>
                  <a:pt x="8898" y="79194"/>
                  <a:pt x="10678" y="80973"/>
                </a:cubicBezTo>
                <a:lnTo>
                  <a:pt x="18686" y="88982"/>
                </a:lnTo>
                <a:lnTo>
                  <a:pt x="4449" y="88982"/>
                </a:lnTo>
                <a:cubicBezTo>
                  <a:pt x="1780" y="88982"/>
                  <a:pt x="0" y="91206"/>
                  <a:pt x="0" y="93431"/>
                </a:cubicBezTo>
                <a:cubicBezTo>
                  <a:pt x="0" y="96100"/>
                  <a:pt x="1780" y="97880"/>
                  <a:pt x="4449" y="97880"/>
                </a:cubicBezTo>
                <a:lnTo>
                  <a:pt x="18686" y="97880"/>
                </a:lnTo>
                <a:lnTo>
                  <a:pt x="10678" y="106333"/>
                </a:lnTo>
                <a:cubicBezTo>
                  <a:pt x="8898" y="107668"/>
                  <a:pt x="8898" y="110782"/>
                  <a:pt x="10678" y="112562"/>
                </a:cubicBezTo>
                <a:cubicBezTo>
                  <a:pt x="11568" y="113451"/>
                  <a:pt x="12902" y="113896"/>
                  <a:pt x="13792" y="113896"/>
                </a:cubicBezTo>
                <a:cubicBezTo>
                  <a:pt x="15127" y="113896"/>
                  <a:pt x="16017" y="113451"/>
                  <a:pt x="16906" y="112562"/>
                </a:cubicBezTo>
                <a:lnTo>
                  <a:pt x="31588" y="97880"/>
                </a:lnTo>
                <a:lnTo>
                  <a:pt x="45825" y="97880"/>
                </a:lnTo>
                <a:lnTo>
                  <a:pt x="27584" y="116566"/>
                </a:lnTo>
                <a:cubicBezTo>
                  <a:pt x="25804" y="118345"/>
                  <a:pt x="25804" y="121015"/>
                  <a:pt x="27584" y="122794"/>
                </a:cubicBezTo>
                <a:cubicBezTo>
                  <a:pt x="28474" y="123684"/>
                  <a:pt x="29364" y="124129"/>
                  <a:pt x="30698" y="124129"/>
                </a:cubicBezTo>
                <a:cubicBezTo>
                  <a:pt x="31588" y="124129"/>
                  <a:pt x="32923" y="123684"/>
                  <a:pt x="33813" y="122794"/>
                </a:cubicBezTo>
                <a:lnTo>
                  <a:pt x="54278" y="102329"/>
                </a:lnTo>
                <a:cubicBezTo>
                  <a:pt x="57838" y="117900"/>
                  <a:pt x="70295" y="129913"/>
                  <a:pt x="85867" y="133027"/>
                </a:cubicBezTo>
                <a:lnTo>
                  <a:pt x="63176" y="155717"/>
                </a:lnTo>
                <a:cubicBezTo>
                  <a:pt x="61397" y="157497"/>
                  <a:pt x="61397" y="160166"/>
                  <a:pt x="63176" y="161946"/>
                </a:cubicBezTo>
                <a:cubicBezTo>
                  <a:pt x="64066" y="162836"/>
                  <a:pt x="65179" y="163281"/>
                  <a:pt x="66291" y="163281"/>
                </a:cubicBezTo>
                <a:cubicBezTo>
                  <a:pt x="67403" y="163281"/>
                  <a:pt x="68515" y="162836"/>
                  <a:pt x="69405" y="161946"/>
                </a:cubicBezTo>
                <a:lnTo>
                  <a:pt x="88981" y="142370"/>
                </a:lnTo>
                <a:lnTo>
                  <a:pt x="88981" y="153938"/>
                </a:lnTo>
                <a:lnTo>
                  <a:pt x="72964" y="169954"/>
                </a:lnTo>
                <a:cubicBezTo>
                  <a:pt x="71185" y="171734"/>
                  <a:pt x="71185" y="174403"/>
                  <a:pt x="72964" y="176183"/>
                </a:cubicBezTo>
                <a:cubicBezTo>
                  <a:pt x="73854" y="177073"/>
                  <a:pt x="75078" y="177518"/>
                  <a:pt x="76246" y="177518"/>
                </a:cubicBezTo>
                <a:cubicBezTo>
                  <a:pt x="77413" y="177518"/>
                  <a:pt x="78526" y="177073"/>
                  <a:pt x="79193" y="176183"/>
                </a:cubicBezTo>
                <a:lnTo>
                  <a:pt x="88981" y="166840"/>
                </a:lnTo>
                <a:lnTo>
                  <a:pt x="88981" y="182412"/>
                </a:lnTo>
                <a:cubicBezTo>
                  <a:pt x="88981" y="185081"/>
                  <a:pt x="90761" y="186861"/>
                  <a:pt x="93430" y="186861"/>
                </a:cubicBezTo>
                <a:cubicBezTo>
                  <a:pt x="96099" y="186861"/>
                  <a:pt x="97879" y="185081"/>
                  <a:pt x="97879" y="182412"/>
                </a:cubicBezTo>
                <a:lnTo>
                  <a:pt x="97879" y="169509"/>
                </a:lnTo>
                <a:lnTo>
                  <a:pt x="104553" y="176183"/>
                </a:lnTo>
                <a:cubicBezTo>
                  <a:pt x="105442" y="177073"/>
                  <a:pt x="106332" y="177518"/>
                  <a:pt x="107667" y="177518"/>
                </a:cubicBezTo>
                <a:cubicBezTo>
                  <a:pt x="109002" y="177518"/>
                  <a:pt x="109891" y="177073"/>
                  <a:pt x="110781" y="176183"/>
                </a:cubicBezTo>
                <a:cubicBezTo>
                  <a:pt x="112561" y="174403"/>
                  <a:pt x="112561" y="171734"/>
                  <a:pt x="110781" y="169954"/>
                </a:cubicBezTo>
                <a:lnTo>
                  <a:pt x="97879" y="157052"/>
                </a:lnTo>
                <a:lnTo>
                  <a:pt x="97879" y="142370"/>
                </a:lnTo>
                <a:lnTo>
                  <a:pt x="117455" y="161946"/>
                </a:lnTo>
                <a:cubicBezTo>
                  <a:pt x="118345" y="162836"/>
                  <a:pt x="119234" y="163281"/>
                  <a:pt x="120569" y="163281"/>
                </a:cubicBezTo>
                <a:cubicBezTo>
                  <a:pt x="121904" y="163281"/>
                  <a:pt x="122794" y="162836"/>
                  <a:pt x="123683" y="161946"/>
                </a:cubicBezTo>
                <a:cubicBezTo>
                  <a:pt x="125463" y="160166"/>
                  <a:pt x="125463" y="157497"/>
                  <a:pt x="123683" y="155717"/>
                </a:cubicBezTo>
                <a:lnTo>
                  <a:pt x="100993" y="133027"/>
                </a:lnTo>
                <a:cubicBezTo>
                  <a:pt x="116565" y="129913"/>
                  <a:pt x="129022" y="117900"/>
                  <a:pt x="132582" y="102329"/>
                </a:cubicBezTo>
                <a:lnTo>
                  <a:pt x="153047" y="122794"/>
                </a:lnTo>
                <a:cubicBezTo>
                  <a:pt x="153937" y="123684"/>
                  <a:pt x="155272" y="124129"/>
                  <a:pt x="156161" y="124129"/>
                </a:cubicBezTo>
                <a:cubicBezTo>
                  <a:pt x="157496" y="124129"/>
                  <a:pt x="158386" y="123684"/>
                  <a:pt x="159276" y="122794"/>
                </a:cubicBezTo>
                <a:cubicBezTo>
                  <a:pt x="161055" y="121015"/>
                  <a:pt x="161055" y="118345"/>
                  <a:pt x="159276" y="116566"/>
                </a:cubicBezTo>
                <a:lnTo>
                  <a:pt x="141035" y="97880"/>
                </a:lnTo>
                <a:lnTo>
                  <a:pt x="155272" y="97880"/>
                </a:lnTo>
                <a:lnTo>
                  <a:pt x="169954" y="112562"/>
                </a:lnTo>
                <a:cubicBezTo>
                  <a:pt x="170843" y="113451"/>
                  <a:pt x="171733" y="113896"/>
                  <a:pt x="173068" y="113896"/>
                </a:cubicBezTo>
                <a:cubicBezTo>
                  <a:pt x="173958" y="113896"/>
                  <a:pt x="175292" y="113451"/>
                  <a:pt x="176182" y="112562"/>
                </a:cubicBezTo>
                <a:cubicBezTo>
                  <a:pt x="177962" y="110782"/>
                  <a:pt x="177962" y="107668"/>
                  <a:pt x="176182" y="106333"/>
                </a:cubicBezTo>
                <a:lnTo>
                  <a:pt x="168174" y="97880"/>
                </a:lnTo>
                <a:lnTo>
                  <a:pt x="182411" y="97880"/>
                </a:lnTo>
                <a:cubicBezTo>
                  <a:pt x="185080" y="97880"/>
                  <a:pt x="186860" y="96100"/>
                  <a:pt x="186860" y="93431"/>
                </a:cubicBezTo>
                <a:cubicBezTo>
                  <a:pt x="186860" y="91206"/>
                  <a:pt x="185080" y="88982"/>
                  <a:pt x="182411" y="88982"/>
                </a:cubicBezTo>
                <a:lnTo>
                  <a:pt x="168174" y="88982"/>
                </a:lnTo>
                <a:lnTo>
                  <a:pt x="176182" y="80973"/>
                </a:lnTo>
                <a:cubicBezTo>
                  <a:pt x="177962" y="79194"/>
                  <a:pt x="177962" y="76524"/>
                  <a:pt x="176182" y="74745"/>
                </a:cubicBezTo>
                <a:cubicBezTo>
                  <a:pt x="175292" y="73855"/>
                  <a:pt x="174180" y="73410"/>
                  <a:pt x="173068" y="73410"/>
                </a:cubicBezTo>
                <a:cubicBezTo>
                  <a:pt x="171956" y="73410"/>
                  <a:pt x="170843" y="73855"/>
                  <a:pt x="169954" y="74745"/>
                </a:cubicBezTo>
                <a:lnTo>
                  <a:pt x="155272" y="88982"/>
                </a:lnTo>
                <a:lnTo>
                  <a:pt x="141035" y="88982"/>
                </a:lnTo>
                <a:lnTo>
                  <a:pt x="159276" y="70741"/>
                </a:lnTo>
                <a:cubicBezTo>
                  <a:pt x="161055" y="68961"/>
                  <a:pt x="161055" y="65847"/>
                  <a:pt x="159276" y="64512"/>
                </a:cubicBezTo>
                <a:cubicBezTo>
                  <a:pt x="158608" y="63622"/>
                  <a:pt x="157496" y="63177"/>
                  <a:pt x="156328" y="63177"/>
                </a:cubicBezTo>
                <a:cubicBezTo>
                  <a:pt x="155160" y="63177"/>
                  <a:pt x="153937" y="63622"/>
                  <a:pt x="153047" y="64512"/>
                </a:cubicBezTo>
                <a:lnTo>
                  <a:pt x="132582" y="84978"/>
                </a:lnTo>
                <a:cubicBezTo>
                  <a:pt x="129022" y="69406"/>
                  <a:pt x="116565" y="57393"/>
                  <a:pt x="100993" y="54279"/>
                </a:cubicBezTo>
                <a:lnTo>
                  <a:pt x="123683" y="31589"/>
                </a:lnTo>
                <a:cubicBezTo>
                  <a:pt x="125463" y="29809"/>
                  <a:pt x="125463" y="26695"/>
                  <a:pt x="123683" y="24915"/>
                </a:cubicBezTo>
                <a:cubicBezTo>
                  <a:pt x="122794" y="24026"/>
                  <a:pt x="121681" y="23581"/>
                  <a:pt x="120569" y="23581"/>
                </a:cubicBezTo>
                <a:cubicBezTo>
                  <a:pt x="119457" y="23581"/>
                  <a:pt x="118345" y="24026"/>
                  <a:pt x="117455" y="24915"/>
                </a:cubicBezTo>
                <a:lnTo>
                  <a:pt x="97879" y="44491"/>
                </a:lnTo>
                <a:lnTo>
                  <a:pt x="97879" y="30254"/>
                </a:lnTo>
                <a:lnTo>
                  <a:pt x="110781" y="17352"/>
                </a:lnTo>
                <a:cubicBezTo>
                  <a:pt x="112561" y="15572"/>
                  <a:pt x="112561" y="12458"/>
                  <a:pt x="110781" y="10678"/>
                </a:cubicBezTo>
                <a:cubicBezTo>
                  <a:pt x="109891" y="10011"/>
                  <a:pt x="108779" y="9677"/>
                  <a:pt x="107667" y="9677"/>
                </a:cubicBezTo>
                <a:cubicBezTo>
                  <a:pt x="106555" y="9677"/>
                  <a:pt x="105442" y="10011"/>
                  <a:pt x="104553" y="10678"/>
                </a:cubicBezTo>
                <a:lnTo>
                  <a:pt x="97879" y="17352"/>
                </a:lnTo>
                <a:lnTo>
                  <a:pt x="97879" y="4450"/>
                </a:lnTo>
                <a:cubicBezTo>
                  <a:pt x="97879" y="2225"/>
                  <a:pt x="96099" y="1"/>
                  <a:pt x="93430" y="1"/>
                </a:cubicBezTo>
                <a:close/>
              </a:path>
            </a:pathLst>
          </a:custGeom>
          <a:solidFill>
            <a:srgbClr val="A381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 name="Google Shape;268;gd959ecf4b5_0_42"/>
          <p:cNvSpPr/>
          <p:nvPr/>
        </p:nvSpPr>
        <p:spPr>
          <a:xfrm>
            <a:off x="2951971" y="4709890"/>
            <a:ext cx="493160" cy="428196"/>
          </a:xfrm>
          <a:custGeom>
            <a:rect b="b" l="l" r="r" t="t"/>
            <a:pathLst>
              <a:path extrusionOk="0" h="193535" w="222897">
                <a:moveTo>
                  <a:pt x="74299" y="5784"/>
                </a:moveTo>
                <a:lnTo>
                  <a:pt x="81862" y="19131"/>
                </a:lnTo>
                <a:lnTo>
                  <a:pt x="75634" y="29364"/>
                </a:lnTo>
                <a:lnTo>
                  <a:pt x="74299" y="32479"/>
                </a:lnTo>
                <a:lnTo>
                  <a:pt x="58727" y="32479"/>
                </a:lnTo>
                <a:lnTo>
                  <a:pt x="51164" y="19131"/>
                </a:lnTo>
                <a:lnTo>
                  <a:pt x="56948" y="8899"/>
                </a:lnTo>
                <a:lnTo>
                  <a:pt x="58727" y="5784"/>
                </a:lnTo>
                <a:close/>
                <a:moveTo>
                  <a:pt x="163725" y="5784"/>
                </a:moveTo>
                <a:lnTo>
                  <a:pt x="165504" y="8899"/>
                </a:lnTo>
                <a:lnTo>
                  <a:pt x="171288" y="19131"/>
                </a:lnTo>
                <a:lnTo>
                  <a:pt x="163725" y="32479"/>
                </a:lnTo>
                <a:lnTo>
                  <a:pt x="148598" y="32479"/>
                </a:lnTo>
                <a:lnTo>
                  <a:pt x="146818" y="29364"/>
                </a:lnTo>
                <a:lnTo>
                  <a:pt x="141034" y="19131"/>
                </a:lnTo>
                <a:lnTo>
                  <a:pt x="148598" y="5784"/>
                </a:lnTo>
                <a:close/>
                <a:moveTo>
                  <a:pt x="29364" y="83643"/>
                </a:moveTo>
                <a:lnTo>
                  <a:pt x="35147" y="93875"/>
                </a:lnTo>
                <a:lnTo>
                  <a:pt x="36927" y="96545"/>
                </a:lnTo>
                <a:lnTo>
                  <a:pt x="35147" y="99659"/>
                </a:lnTo>
                <a:lnTo>
                  <a:pt x="29364" y="109892"/>
                </a:lnTo>
                <a:lnTo>
                  <a:pt x="13792" y="109892"/>
                </a:lnTo>
                <a:lnTo>
                  <a:pt x="8008" y="99659"/>
                </a:lnTo>
                <a:lnTo>
                  <a:pt x="6229" y="96545"/>
                </a:lnTo>
                <a:lnTo>
                  <a:pt x="8008" y="93875"/>
                </a:lnTo>
                <a:lnTo>
                  <a:pt x="13792" y="83643"/>
                </a:lnTo>
                <a:close/>
                <a:moveTo>
                  <a:pt x="208660" y="83643"/>
                </a:moveTo>
                <a:lnTo>
                  <a:pt x="214444" y="93875"/>
                </a:lnTo>
                <a:lnTo>
                  <a:pt x="216223" y="96545"/>
                </a:lnTo>
                <a:lnTo>
                  <a:pt x="214444" y="99659"/>
                </a:lnTo>
                <a:lnTo>
                  <a:pt x="208660" y="109892"/>
                </a:lnTo>
                <a:lnTo>
                  <a:pt x="193088" y="109892"/>
                </a:lnTo>
                <a:lnTo>
                  <a:pt x="187304" y="99659"/>
                </a:lnTo>
                <a:lnTo>
                  <a:pt x="185525" y="96545"/>
                </a:lnTo>
                <a:lnTo>
                  <a:pt x="187304" y="93875"/>
                </a:lnTo>
                <a:lnTo>
                  <a:pt x="193533" y="83643"/>
                </a:lnTo>
                <a:close/>
                <a:moveTo>
                  <a:pt x="120124" y="81418"/>
                </a:moveTo>
                <a:lnTo>
                  <a:pt x="121904" y="84088"/>
                </a:lnTo>
                <a:lnTo>
                  <a:pt x="127687" y="93875"/>
                </a:lnTo>
                <a:lnTo>
                  <a:pt x="129022" y="96545"/>
                </a:lnTo>
                <a:lnTo>
                  <a:pt x="127687" y="99659"/>
                </a:lnTo>
                <a:lnTo>
                  <a:pt x="121904" y="109447"/>
                </a:lnTo>
                <a:lnTo>
                  <a:pt x="120124" y="112116"/>
                </a:lnTo>
                <a:lnTo>
                  <a:pt x="102328" y="112116"/>
                </a:lnTo>
                <a:lnTo>
                  <a:pt x="100548" y="109447"/>
                </a:lnTo>
                <a:lnTo>
                  <a:pt x="95209" y="99659"/>
                </a:lnTo>
                <a:lnTo>
                  <a:pt x="93430" y="96545"/>
                </a:lnTo>
                <a:lnTo>
                  <a:pt x="95209" y="93875"/>
                </a:lnTo>
                <a:lnTo>
                  <a:pt x="100548" y="84088"/>
                </a:lnTo>
                <a:lnTo>
                  <a:pt x="102328" y="81418"/>
                </a:lnTo>
                <a:close/>
                <a:moveTo>
                  <a:pt x="98769" y="75189"/>
                </a:moveTo>
                <a:lnTo>
                  <a:pt x="96989" y="78304"/>
                </a:lnTo>
                <a:lnTo>
                  <a:pt x="88091" y="93875"/>
                </a:lnTo>
                <a:lnTo>
                  <a:pt x="86756" y="96545"/>
                </a:lnTo>
                <a:lnTo>
                  <a:pt x="88091" y="99659"/>
                </a:lnTo>
                <a:lnTo>
                  <a:pt x="96989" y="115231"/>
                </a:lnTo>
                <a:lnTo>
                  <a:pt x="98769" y="118345"/>
                </a:lnTo>
                <a:lnTo>
                  <a:pt x="123683" y="118345"/>
                </a:lnTo>
                <a:lnTo>
                  <a:pt x="125463" y="115231"/>
                </a:lnTo>
                <a:lnTo>
                  <a:pt x="134361" y="99659"/>
                </a:lnTo>
                <a:lnTo>
                  <a:pt x="136141" y="96545"/>
                </a:lnTo>
                <a:lnTo>
                  <a:pt x="134361" y="93875"/>
                </a:lnTo>
                <a:lnTo>
                  <a:pt x="125463" y="78304"/>
                </a:lnTo>
                <a:lnTo>
                  <a:pt x="123683" y="75189"/>
                </a:lnTo>
                <a:close/>
                <a:moveTo>
                  <a:pt x="129022" y="66291"/>
                </a:moveTo>
                <a:lnTo>
                  <a:pt x="130357" y="69406"/>
                </a:lnTo>
                <a:lnTo>
                  <a:pt x="144594" y="93875"/>
                </a:lnTo>
                <a:lnTo>
                  <a:pt x="146373" y="96545"/>
                </a:lnTo>
                <a:lnTo>
                  <a:pt x="144594" y="99659"/>
                </a:lnTo>
                <a:lnTo>
                  <a:pt x="130357" y="124129"/>
                </a:lnTo>
                <a:lnTo>
                  <a:pt x="129022" y="127243"/>
                </a:lnTo>
                <a:lnTo>
                  <a:pt x="93875" y="127243"/>
                </a:lnTo>
                <a:lnTo>
                  <a:pt x="92095" y="124129"/>
                </a:lnTo>
                <a:lnTo>
                  <a:pt x="77858" y="99659"/>
                </a:lnTo>
                <a:lnTo>
                  <a:pt x="76079" y="96545"/>
                </a:lnTo>
                <a:lnTo>
                  <a:pt x="77858" y="93875"/>
                </a:lnTo>
                <a:lnTo>
                  <a:pt x="92095" y="69406"/>
                </a:lnTo>
                <a:lnTo>
                  <a:pt x="93875" y="66291"/>
                </a:lnTo>
                <a:close/>
                <a:moveTo>
                  <a:pt x="73854" y="161056"/>
                </a:moveTo>
                <a:lnTo>
                  <a:pt x="75634" y="164170"/>
                </a:lnTo>
                <a:lnTo>
                  <a:pt x="81862" y="174403"/>
                </a:lnTo>
                <a:lnTo>
                  <a:pt x="74299" y="187750"/>
                </a:lnTo>
                <a:lnTo>
                  <a:pt x="58727" y="187750"/>
                </a:lnTo>
                <a:lnTo>
                  <a:pt x="56948" y="184636"/>
                </a:lnTo>
                <a:lnTo>
                  <a:pt x="51164" y="174403"/>
                </a:lnTo>
                <a:lnTo>
                  <a:pt x="58727" y="161056"/>
                </a:lnTo>
                <a:close/>
                <a:moveTo>
                  <a:pt x="163725" y="161056"/>
                </a:moveTo>
                <a:lnTo>
                  <a:pt x="171288" y="174403"/>
                </a:lnTo>
                <a:lnTo>
                  <a:pt x="165504" y="184636"/>
                </a:lnTo>
                <a:lnTo>
                  <a:pt x="163725" y="187750"/>
                </a:lnTo>
                <a:lnTo>
                  <a:pt x="148598" y="187750"/>
                </a:lnTo>
                <a:lnTo>
                  <a:pt x="141034" y="174403"/>
                </a:lnTo>
                <a:lnTo>
                  <a:pt x="146818" y="164170"/>
                </a:lnTo>
                <a:lnTo>
                  <a:pt x="148598" y="161056"/>
                </a:lnTo>
                <a:close/>
                <a:moveTo>
                  <a:pt x="56948" y="1"/>
                </a:moveTo>
                <a:cubicBezTo>
                  <a:pt x="56058" y="1"/>
                  <a:pt x="55168" y="445"/>
                  <a:pt x="54723" y="1335"/>
                </a:cubicBezTo>
                <a:lnTo>
                  <a:pt x="45380" y="17797"/>
                </a:lnTo>
                <a:cubicBezTo>
                  <a:pt x="44490" y="18687"/>
                  <a:pt x="44490" y="19576"/>
                  <a:pt x="45380" y="20466"/>
                </a:cubicBezTo>
                <a:lnTo>
                  <a:pt x="54723" y="36928"/>
                </a:lnTo>
                <a:cubicBezTo>
                  <a:pt x="55168" y="37817"/>
                  <a:pt x="56058" y="38262"/>
                  <a:pt x="56948" y="38262"/>
                </a:cubicBezTo>
                <a:lnTo>
                  <a:pt x="73854" y="38262"/>
                </a:lnTo>
                <a:lnTo>
                  <a:pt x="86756" y="60063"/>
                </a:lnTo>
                <a:lnTo>
                  <a:pt x="64511" y="60063"/>
                </a:lnTo>
                <a:cubicBezTo>
                  <a:pt x="62731" y="60063"/>
                  <a:pt x="61397" y="61397"/>
                  <a:pt x="61397" y="63177"/>
                </a:cubicBezTo>
                <a:cubicBezTo>
                  <a:pt x="61397" y="64957"/>
                  <a:pt x="62731" y="66291"/>
                  <a:pt x="64511" y="66291"/>
                </a:cubicBezTo>
                <a:lnTo>
                  <a:pt x="87201" y="66291"/>
                </a:lnTo>
                <a:lnTo>
                  <a:pt x="72074" y="92096"/>
                </a:lnTo>
                <a:lnTo>
                  <a:pt x="60952" y="72520"/>
                </a:lnTo>
                <a:cubicBezTo>
                  <a:pt x="60359" y="71334"/>
                  <a:pt x="59370" y="70740"/>
                  <a:pt x="58381" y="70740"/>
                </a:cubicBezTo>
                <a:cubicBezTo>
                  <a:pt x="57887" y="70740"/>
                  <a:pt x="57393" y="70889"/>
                  <a:pt x="56948" y="71185"/>
                </a:cubicBezTo>
                <a:cubicBezTo>
                  <a:pt x="55168" y="72075"/>
                  <a:pt x="54723" y="73855"/>
                  <a:pt x="55613" y="75189"/>
                </a:cubicBezTo>
                <a:lnTo>
                  <a:pt x="66291" y="93875"/>
                </a:lnTo>
                <a:lnTo>
                  <a:pt x="41821" y="93875"/>
                </a:lnTo>
                <a:lnTo>
                  <a:pt x="33368" y="79194"/>
                </a:lnTo>
                <a:cubicBezTo>
                  <a:pt x="32923" y="78304"/>
                  <a:pt x="32033" y="77414"/>
                  <a:pt x="31143" y="77414"/>
                </a:cubicBezTo>
                <a:lnTo>
                  <a:pt x="12457" y="77414"/>
                </a:lnTo>
                <a:cubicBezTo>
                  <a:pt x="11123" y="77414"/>
                  <a:pt x="10233" y="78304"/>
                  <a:pt x="9788" y="79194"/>
                </a:cubicBezTo>
                <a:lnTo>
                  <a:pt x="445" y="95210"/>
                </a:lnTo>
                <a:cubicBezTo>
                  <a:pt x="0" y="96100"/>
                  <a:pt x="0" y="97435"/>
                  <a:pt x="445" y="98324"/>
                </a:cubicBezTo>
                <a:lnTo>
                  <a:pt x="9788" y="114341"/>
                </a:lnTo>
                <a:cubicBezTo>
                  <a:pt x="10233" y="115231"/>
                  <a:pt x="11123" y="115676"/>
                  <a:pt x="12457" y="115676"/>
                </a:cubicBezTo>
                <a:lnTo>
                  <a:pt x="31143" y="115676"/>
                </a:lnTo>
                <a:cubicBezTo>
                  <a:pt x="32033" y="115676"/>
                  <a:pt x="32923" y="115231"/>
                  <a:pt x="33368" y="114341"/>
                </a:cubicBezTo>
                <a:lnTo>
                  <a:pt x="41821" y="99659"/>
                </a:lnTo>
                <a:lnTo>
                  <a:pt x="67180" y="99659"/>
                </a:lnTo>
                <a:lnTo>
                  <a:pt x="55613" y="119680"/>
                </a:lnTo>
                <a:cubicBezTo>
                  <a:pt x="54723" y="121459"/>
                  <a:pt x="55613" y="123239"/>
                  <a:pt x="56948" y="124129"/>
                </a:cubicBezTo>
                <a:cubicBezTo>
                  <a:pt x="57393" y="124129"/>
                  <a:pt x="57837" y="124574"/>
                  <a:pt x="58282" y="124574"/>
                </a:cubicBezTo>
                <a:cubicBezTo>
                  <a:pt x="59172" y="124574"/>
                  <a:pt x="60507" y="123684"/>
                  <a:pt x="60952" y="122794"/>
                </a:cubicBezTo>
                <a:lnTo>
                  <a:pt x="72519" y="102329"/>
                </a:lnTo>
                <a:lnTo>
                  <a:pt x="88091" y="129023"/>
                </a:lnTo>
                <a:lnTo>
                  <a:pt x="64511" y="129023"/>
                </a:lnTo>
                <a:cubicBezTo>
                  <a:pt x="62731" y="129023"/>
                  <a:pt x="61397" y="130358"/>
                  <a:pt x="61397" y="132137"/>
                </a:cubicBezTo>
                <a:cubicBezTo>
                  <a:pt x="61397" y="133917"/>
                  <a:pt x="62731" y="135252"/>
                  <a:pt x="64511" y="135252"/>
                </a:cubicBezTo>
                <a:lnTo>
                  <a:pt x="85866" y="135252"/>
                </a:lnTo>
                <a:lnTo>
                  <a:pt x="74299" y="155272"/>
                </a:lnTo>
                <a:lnTo>
                  <a:pt x="56948" y="155272"/>
                </a:lnTo>
                <a:cubicBezTo>
                  <a:pt x="56058" y="155272"/>
                  <a:pt x="55168" y="155717"/>
                  <a:pt x="54723" y="156607"/>
                </a:cubicBezTo>
                <a:lnTo>
                  <a:pt x="45380" y="173068"/>
                </a:lnTo>
                <a:cubicBezTo>
                  <a:pt x="44490" y="173958"/>
                  <a:pt x="44490" y="174848"/>
                  <a:pt x="45380" y="175738"/>
                </a:cubicBezTo>
                <a:lnTo>
                  <a:pt x="54723" y="192199"/>
                </a:lnTo>
                <a:cubicBezTo>
                  <a:pt x="55168" y="193089"/>
                  <a:pt x="56058" y="193534"/>
                  <a:pt x="56948" y="193534"/>
                </a:cubicBezTo>
                <a:lnTo>
                  <a:pt x="75634" y="193534"/>
                </a:lnTo>
                <a:cubicBezTo>
                  <a:pt x="76968" y="193534"/>
                  <a:pt x="77858" y="193089"/>
                  <a:pt x="78303" y="192199"/>
                </a:cubicBezTo>
                <a:lnTo>
                  <a:pt x="87646" y="175738"/>
                </a:lnTo>
                <a:cubicBezTo>
                  <a:pt x="88091" y="174848"/>
                  <a:pt x="88091" y="173958"/>
                  <a:pt x="87646" y="173068"/>
                </a:cubicBezTo>
                <a:lnTo>
                  <a:pt x="79193" y="158387"/>
                </a:lnTo>
                <a:lnTo>
                  <a:pt x="91205" y="137031"/>
                </a:lnTo>
                <a:lnTo>
                  <a:pt x="103218" y="157497"/>
                </a:lnTo>
                <a:cubicBezTo>
                  <a:pt x="103663" y="158387"/>
                  <a:pt x="104552" y="158831"/>
                  <a:pt x="105887" y="158831"/>
                </a:cubicBezTo>
                <a:cubicBezTo>
                  <a:pt x="106332" y="158831"/>
                  <a:pt x="106777" y="158831"/>
                  <a:pt x="107222" y="158387"/>
                </a:cubicBezTo>
                <a:cubicBezTo>
                  <a:pt x="108557" y="157497"/>
                  <a:pt x="109001" y="155717"/>
                  <a:pt x="108112" y="154382"/>
                </a:cubicBezTo>
                <a:lnTo>
                  <a:pt x="96099" y="133027"/>
                </a:lnTo>
                <a:lnTo>
                  <a:pt x="127687" y="133027"/>
                </a:lnTo>
                <a:lnTo>
                  <a:pt x="115230" y="154382"/>
                </a:lnTo>
                <a:cubicBezTo>
                  <a:pt x="114785" y="155717"/>
                  <a:pt x="115230" y="157497"/>
                  <a:pt x="116565" y="158387"/>
                </a:cubicBezTo>
                <a:cubicBezTo>
                  <a:pt x="117010" y="158831"/>
                  <a:pt x="117455" y="158831"/>
                  <a:pt x="117899" y="158831"/>
                </a:cubicBezTo>
                <a:cubicBezTo>
                  <a:pt x="119234" y="158831"/>
                  <a:pt x="120124" y="158387"/>
                  <a:pt x="120569" y="157497"/>
                </a:cubicBezTo>
                <a:lnTo>
                  <a:pt x="131691" y="137921"/>
                </a:lnTo>
                <a:lnTo>
                  <a:pt x="143259" y="158387"/>
                </a:lnTo>
                <a:lnTo>
                  <a:pt x="134806" y="173068"/>
                </a:lnTo>
                <a:cubicBezTo>
                  <a:pt x="134361" y="173958"/>
                  <a:pt x="134361" y="174848"/>
                  <a:pt x="134806" y="175738"/>
                </a:cubicBezTo>
                <a:lnTo>
                  <a:pt x="144149" y="192199"/>
                </a:lnTo>
                <a:cubicBezTo>
                  <a:pt x="144594" y="193089"/>
                  <a:pt x="145928" y="193534"/>
                  <a:pt x="146818" y="193534"/>
                </a:cubicBezTo>
                <a:lnTo>
                  <a:pt x="165504" y="193534"/>
                </a:lnTo>
                <a:cubicBezTo>
                  <a:pt x="166394" y="193534"/>
                  <a:pt x="167729" y="193089"/>
                  <a:pt x="168174" y="192199"/>
                </a:cubicBezTo>
                <a:lnTo>
                  <a:pt x="177517" y="175738"/>
                </a:lnTo>
                <a:cubicBezTo>
                  <a:pt x="177961" y="174848"/>
                  <a:pt x="177961" y="173958"/>
                  <a:pt x="177517" y="173068"/>
                </a:cubicBezTo>
                <a:lnTo>
                  <a:pt x="168174" y="156607"/>
                </a:lnTo>
                <a:cubicBezTo>
                  <a:pt x="167729" y="155717"/>
                  <a:pt x="166394" y="155272"/>
                  <a:pt x="165504" y="155272"/>
                </a:cubicBezTo>
                <a:lnTo>
                  <a:pt x="148598" y="155272"/>
                </a:lnTo>
                <a:lnTo>
                  <a:pt x="137030" y="135252"/>
                </a:lnTo>
                <a:lnTo>
                  <a:pt x="159276" y="135252"/>
                </a:lnTo>
                <a:cubicBezTo>
                  <a:pt x="161055" y="135252"/>
                  <a:pt x="162390" y="133917"/>
                  <a:pt x="162390" y="132137"/>
                </a:cubicBezTo>
                <a:cubicBezTo>
                  <a:pt x="162390" y="130358"/>
                  <a:pt x="161055" y="129023"/>
                  <a:pt x="159276" y="129023"/>
                </a:cubicBezTo>
                <a:lnTo>
                  <a:pt x="134361" y="129023"/>
                </a:lnTo>
                <a:lnTo>
                  <a:pt x="150377" y="101439"/>
                </a:lnTo>
                <a:lnTo>
                  <a:pt x="162835" y="122794"/>
                </a:lnTo>
                <a:cubicBezTo>
                  <a:pt x="163280" y="123684"/>
                  <a:pt x="164169" y="124574"/>
                  <a:pt x="165504" y="124574"/>
                </a:cubicBezTo>
                <a:cubicBezTo>
                  <a:pt x="165949" y="124574"/>
                  <a:pt x="166394" y="124129"/>
                  <a:pt x="166839" y="124129"/>
                </a:cubicBezTo>
                <a:cubicBezTo>
                  <a:pt x="168174" y="123239"/>
                  <a:pt x="168618" y="121459"/>
                  <a:pt x="168174" y="119680"/>
                </a:cubicBezTo>
                <a:lnTo>
                  <a:pt x="156161" y="99659"/>
                </a:lnTo>
                <a:lnTo>
                  <a:pt x="180631" y="99659"/>
                </a:lnTo>
                <a:lnTo>
                  <a:pt x="189084" y="114341"/>
                </a:lnTo>
                <a:cubicBezTo>
                  <a:pt x="189529" y="115231"/>
                  <a:pt x="190419" y="115676"/>
                  <a:pt x="191753" y="115676"/>
                </a:cubicBezTo>
                <a:lnTo>
                  <a:pt x="210439" y="115676"/>
                </a:lnTo>
                <a:cubicBezTo>
                  <a:pt x="211329" y="115676"/>
                  <a:pt x="212219" y="115231"/>
                  <a:pt x="213109" y="114341"/>
                </a:cubicBezTo>
                <a:lnTo>
                  <a:pt x="222007" y="98324"/>
                </a:lnTo>
                <a:cubicBezTo>
                  <a:pt x="222897" y="97435"/>
                  <a:pt x="222897" y="96100"/>
                  <a:pt x="222007" y="95210"/>
                </a:cubicBezTo>
                <a:lnTo>
                  <a:pt x="212664" y="79194"/>
                </a:lnTo>
                <a:cubicBezTo>
                  <a:pt x="212219" y="78304"/>
                  <a:pt x="211329" y="77414"/>
                  <a:pt x="210439" y="77414"/>
                </a:cubicBezTo>
                <a:lnTo>
                  <a:pt x="191753" y="77414"/>
                </a:lnTo>
                <a:cubicBezTo>
                  <a:pt x="190419" y="77414"/>
                  <a:pt x="189529" y="78304"/>
                  <a:pt x="189084" y="79194"/>
                </a:cubicBezTo>
                <a:lnTo>
                  <a:pt x="180631" y="93875"/>
                </a:lnTo>
                <a:lnTo>
                  <a:pt x="157051" y="93875"/>
                </a:lnTo>
                <a:lnTo>
                  <a:pt x="167729" y="75189"/>
                </a:lnTo>
                <a:cubicBezTo>
                  <a:pt x="168618" y="73855"/>
                  <a:pt x="168174" y="72075"/>
                  <a:pt x="166839" y="71185"/>
                </a:cubicBezTo>
                <a:cubicBezTo>
                  <a:pt x="166394" y="70889"/>
                  <a:pt x="165900" y="70740"/>
                  <a:pt x="165405" y="70740"/>
                </a:cubicBezTo>
                <a:cubicBezTo>
                  <a:pt x="164417" y="70740"/>
                  <a:pt x="163428" y="71334"/>
                  <a:pt x="162835" y="72520"/>
                </a:cubicBezTo>
                <a:lnTo>
                  <a:pt x="150822" y="92986"/>
                </a:lnTo>
                <a:lnTo>
                  <a:pt x="135696" y="66291"/>
                </a:lnTo>
                <a:lnTo>
                  <a:pt x="159276" y="66291"/>
                </a:lnTo>
                <a:cubicBezTo>
                  <a:pt x="160610" y="66291"/>
                  <a:pt x="161945" y="64957"/>
                  <a:pt x="161945" y="63177"/>
                </a:cubicBezTo>
                <a:cubicBezTo>
                  <a:pt x="161945" y="61397"/>
                  <a:pt x="160610" y="60063"/>
                  <a:pt x="159276" y="60063"/>
                </a:cubicBezTo>
                <a:lnTo>
                  <a:pt x="135696" y="60063"/>
                </a:lnTo>
                <a:lnTo>
                  <a:pt x="148598" y="38262"/>
                </a:lnTo>
                <a:lnTo>
                  <a:pt x="165504" y="38262"/>
                </a:lnTo>
                <a:cubicBezTo>
                  <a:pt x="166394" y="38262"/>
                  <a:pt x="167284" y="37817"/>
                  <a:pt x="168174" y="36928"/>
                </a:cubicBezTo>
                <a:lnTo>
                  <a:pt x="177517" y="20466"/>
                </a:lnTo>
                <a:cubicBezTo>
                  <a:pt x="177961" y="19576"/>
                  <a:pt x="177961" y="18687"/>
                  <a:pt x="177517" y="17797"/>
                </a:cubicBezTo>
                <a:lnTo>
                  <a:pt x="168174" y="1335"/>
                </a:lnTo>
                <a:cubicBezTo>
                  <a:pt x="167284" y="445"/>
                  <a:pt x="166394" y="1"/>
                  <a:pt x="165504" y="1"/>
                </a:cubicBezTo>
                <a:lnTo>
                  <a:pt x="146818" y="1"/>
                </a:lnTo>
                <a:cubicBezTo>
                  <a:pt x="145928" y="1"/>
                  <a:pt x="144594" y="445"/>
                  <a:pt x="144149" y="1335"/>
                </a:cubicBezTo>
                <a:lnTo>
                  <a:pt x="134806" y="17797"/>
                </a:lnTo>
                <a:cubicBezTo>
                  <a:pt x="134361" y="18687"/>
                  <a:pt x="134361" y="19576"/>
                  <a:pt x="134806" y="20466"/>
                </a:cubicBezTo>
                <a:lnTo>
                  <a:pt x="143259" y="35148"/>
                </a:lnTo>
                <a:lnTo>
                  <a:pt x="131247" y="56503"/>
                </a:lnTo>
                <a:lnTo>
                  <a:pt x="120569" y="37817"/>
                </a:lnTo>
                <a:cubicBezTo>
                  <a:pt x="119994" y="36956"/>
                  <a:pt x="119049" y="36465"/>
                  <a:pt x="118091" y="36465"/>
                </a:cubicBezTo>
                <a:cubicBezTo>
                  <a:pt x="117566" y="36465"/>
                  <a:pt x="117038" y="36612"/>
                  <a:pt x="116565" y="36928"/>
                </a:cubicBezTo>
                <a:cubicBezTo>
                  <a:pt x="115230" y="37817"/>
                  <a:pt x="114785" y="39597"/>
                  <a:pt x="115230" y="40932"/>
                </a:cubicBezTo>
                <a:lnTo>
                  <a:pt x="126798" y="60508"/>
                </a:lnTo>
                <a:lnTo>
                  <a:pt x="96989" y="60508"/>
                </a:lnTo>
                <a:lnTo>
                  <a:pt x="108112" y="40932"/>
                </a:lnTo>
                <a:cubicBezTo>
                  <a:pt x="109001" y="39597"/>
                  <a:pt x="108557" y="37817"/>
                  <a:pt x="107222" y="36928"/>
                </a:cubicBezTo>
                <a:cubicBezTo>
                  <a:pt x="106749" y="36612"/>
                  <a:pt x="106164" y="36465"/>
                  <a:pt x="105587" y="36465"/>
                </a:cubicBezTo>
                <a:cubicBezTo>
                  <a:pt x="104534" y="36465"/>
                  <a:pt x="103505" y="36956"/>
                  <a:pt x="103218" y="37817"/>
                </a:cubicBezTo>
                <a:lnTo>
                  <a:pt x="92095" y="57393"/>
                </a:lnTo>
                <a:lnTo>
                  <a:pt x="79193" y="35148"/>
                </a:lnTo>
                <a:lnTo>
                  <a:pt x="87646" y="20466"/>
                </a:lnTo>
                <a:cubicBezTo>
                  <a:pt x="88091" y="19576"/>
                  <a:pt x="88091" y="18687"/>
                  <a:pt x="87646" y="17797"/>
                </a:cubicBezTo>
                <a:lnTo>
                  <a:pt x="78303" y="1335"/>
                </a:lnTo>
                <a:cubicBezTo>
                  <a:pt x="77858" y="445"/>
                  <a:pt x="76968" y="1"/>
                  <a:pt x="75634" y="1"/>
                </a:cubicBezTo>
                <a:close/>
              </a:path>
            </a:pathLst>
          </a:custGeom>
          <a:solidFill>
            <a:srgbClr val="A381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 name="Google Shape;269;gd959ecf4b5_0_42"/>
          <p:cNvSpPr/>
          <p:nvPr/>
        </p:nvSpPr>
        <p:spPr>
          <a:xfrm>
            <a:off x="3720384" y="4719553"/>
            <a:ext cx="469537" cy="408879"/>
          </a:xfrm>
          <a:custGeom>
            <a:rect b="b" l="l" r="r" t="t"/>
            <a:pathLst>
              <a:path extrusionOk="0" h="184804" w="212220">
                <a:moveTo>
                  <a:pt x="93238" y="17501"/>
                </a:moveTo>
                <a:cubicBezTo>
                  <a:pt x="92281" y="17501"/>
                  <a:pt x="91335" y="17992"/>
                  <a:pt x="90760" y="18854"/>
                </a:cubicBezTo>
                <a:cubicBezTo>
                  <a:pt x="89871" y="20633"/>
                  <a:pt x="90315" y="22413"/>
                  <a:pt x="91650" y="22858"/>
                </a:cubicBezTo>
                <a:lnTo>
                  <a:pt x="106332" y="31311"/>
                </a:lnTo>
                <a:lnTo>
                  <a:pt x="120569" y="22858"/>
                </a:lnTo>
                <a:cubicBezTo>
                  <a:pt x="121904" y="22413"/>
                  <a:pt x="122349" y="20633"/>
                  <a:pt x="121459" y="18854"/>
                </a:cubicBezTo>
                <a:cubicBezTo>
                  <a:pt x="120884" y="17992"/>
                  <a:pt x="119938" y="17501"/>
                  <a:pt x="118981" y="17501"/>
                </a:cubicBezTo>
                <a:cubicBezTo>
                  <a:pt x="118456" y="17501"/>
                  <a:pt x="117927" y="17649"/>
                  <a:pt x="117455" y="17964"/>
                </a:cubicBezTo>
                <a:lnTo>
                  <a:pt x="106332" y="24638"/>
                </a:lnTo>
                <a:lnTo>
                  <a:pt x="94764" y="17964"/>
                </a:lnTo>
                <a:cubicBezTo>
                  <a:pt x="94292" y="17649"/>
                  <a:pt x="93763" y="17501"/>
                  <a:pt x="93238" y="17501"/>
                </a:cubicBezTo>
                <a:close/>
                <a:moveTo>
                  <a:pt x="73409" y="13070"/>
                </a:moveTo>
                <a:lnTo>
                  <a:pt x="79638" y="24638"/>
                </a:lnTo>
                <a:lnTo>
                  <a:pt x="77413" y="28642"/>
                </a:lnTo>
                <a:lnTo>
                  <a:pt x="76079" y="30866"/>
                </a:lnTo>
                <a:lnTo>
                  <a:pt x="75189" y="32646"/>
                </a:lnTo>
                <a:lnTo>
                  <a:pt x="73409" y="35760"/>
                </a:lnTo>
                <a:lnTo>
                  <a:pt x="60507" y="35760"/>
                </a:lnTo>
                <a:lnTo>
                  <a:pt x="53833" y="24193"/>
                </a:lnTo>
                <a:lnTo>
                  <a:pt x="58727" y="16184"/>
                </a:lnTo>
                <a:lnTo>
                  <a:pt x="60507" y="13070"/>
                </a:lnTo>
                <a:close/>
                <a:moveTo>
                  <a:pt x="151712" y="13070"/>
                </a:moveTo>
                <a:lnTo>
                  <a:pt x="153492" y="16184"/>
                </a:lnTo>
                <a:lnTo>
                  <a:pt x="158386" y="24193"/>
                </a:lnTo>
                <a:lnTo>
                  <a:pt x="151712" y="35760"/>
                </a:lnTo>
                <a:lnTo>
                  <a:pt x="138810" y="35760"/>
                </a:lnTo>
                <a:lnTo>
                  <a:pt x="137030" y="32646"/>
                </a:lnTo>
                <a:lnTo>
                  <a:pt x="136141" y="30866"/>
                </a:lnTo>
                <a:lnTo>
                  <a:pt x="134806" y="28642"/>
                </a:lnTo>
                <a:lnTo>
                  <a:pt x="132581" y="24638"/>
                </a:lnTo>
                <a:lnTo>
                  <a:pt x="138810" y="13070"/>
                </a:lnTo>
                <a:close/>
                <a:moveTo>
                  <a:pt x="50274" y="42434"/>
                </a:moveTo>
                <a:cubicBezTo>
                  <a:pt x="48495" y="42434"/>
                  <a:pt x="47605" y="43768"/>
                  <a:pt x="47605" y="45103"/>
                </a:cubicBezTo>
                <a:lnTo>
                  <a:pt x="47605" y="58450"/>
                </a:lnTo>
                <a:lnTo>
                  <a:pt x="36037" y="65124"/>
                </a:lnTo>
                <a:cubicBezTo>
                  <a:pt x="34702" y="65569"/>
                  <a:pt x="34258" y="67348"/>
                  <a:pt x="35147" y="69128"/>
                </a:cubicBezTo>
                <a:cubicBezTo>
                  <a:pt x="35592" y="70018"/>
                  <a:pt x="36482" y="70463"/>
                  <a:pt x="37372" y="70463"/>
                </a:cubicBezTo>
                <a:cubicBezTo>
                  <a:pt x="37817" y="70463"/>
                  <a:pt x="38707" y="70463"/>
                  <a:pt x="39152" y="70018"/>
                </a:cubicBezTo>
                <a:lnTo>
                  <a:pt x="53388" y="62010"/>
                </a:lnTo>
                <a:lnTo>
                  <a:pt x="53388" y="45103"/>
                </a:lnTo>
                <a:cubicBezTo>
                  <a:pt x="53388" y="43768"/>
                  <a:pt x="52054" y="42434"/>
                  <a:pt x="50274" y="42434"/>
                </a:cubicBezTo>
                <a:close/>
                <a:moveTo>
                  <a:pt x="161945" y="42434"/>
                </a:moveTo>
                <a:cubicBezTo>
                  <a:pt x="160165" y="42434"/>
                  <a:pt x="158831" y="43768"/>
                  <a:pt x="158831" y="45103"/>
                </a:cubicBezTo>
                <a:lnTo>
                  <a:pt x="158831" y="62010"/>
                </a:lnTo>
                <a:lnTo>
                  <a:pt x="173512" y="70018"/>
                </a:lnTo>
                <a:cubicBezTo>
                  <a:pt x="173957" y="70463"/>
                  <a:pt x="174402" y="70463"/>
                  <a:pt x="174847" y="70463"/>
                </a:cubicBezTo>
                <a:cubicBezTo>
                  <a:pt x="175737" y="70463"/>
                  <a:pt x="176627" y="70018"/>
                  <a:pt x="177517" y="69128"/>
                </a:cubicBezTo>
                <a:cubicBezTo>
                  <a:pt x="178406" y="67793"/>
                  <a:pt x="177517" y="65569"/>
                  <a:pt x="176182" y="65124"/>
                </a:cubicBezTo>
                <a:lnTo>
                  <a:pt x="165059" y="58450"/>
                </a:lnTo>
                <a:lnTo>
                  <a:pt x="165059" y="45103"/>
                </a:lnTo>
                <a:cubicBezTo>
                  <a:pt x="165059" y="43768"/>
                  <a:pt x="163725" y="42434"/>
                  <a:pt x="161945" y="42434"/>
                </a:cubicBezTo>
                <a:close/>
                <a:moveTo>
                  <a:pt x="132136" y="35315"/>
                </a:moveTo>
                <a:lnTo>
                  <a:pt x="133916" y="38430"/>
                </a:lnTo>
                <a:lnTo>
                  <a:pt x="115230" y="70908"/>
                </a:lnTo>
                <a:lnTo>
                  <a:pt x="96989" y="70908"/>
                </a:lnTo>
                <a:lnTo>
                  <a:pt x="78303" y="38430"/>
                </a:lnTo>
                <a:lnTo>
                  <a:pt x="80528" y="35315"/>
                </a:lnTo>
                <a:lnTo>
                  <a:pt x="106332" y="50442"/>
                </a:lnTo>
                <a:lnTo>
                  <a:pt x="132136" y="35315"/>
                </a:lnTo>
                <a:close/>
                <a:moveTo>
                  <a:pt x="73409" y="41544"/>
                </a:moveTo>
                <a:lnTo>
                  <a:pt x="92095" y="74022"/>
                </a:lnTo>
                <a:lnTo>
                  <a:pt x="83197" y="89149"/>
                </a:lnTo>
                <a:lnTo>
                  <a:pt x="45825" y="89149"/>
                </a:lnTo>
                <a:lnTo>
                  <a:pt x="44045" y="86034"/>
                </a:lnTo>
                <a:lnTo>
                  <a:pt x="69850" y="71353"/>
                </a:lnTo>
                <a:lnTo>
                  <a:pt x="69850" y="41544"/>
                </a:lnTo>
                <a:close/>
                <a:moveTo>
                  <a:pt x="142369" y="41544"/>
                </a:moveTo>
                <a:lnTo>
                  <a:pt x="142369" y="71353"/>
                </a:lnTo>
                <a:lnTo>
                  <a:pt x="168174" y="86034"/>
                </a:lnTo>
                <a:lnTo>
                  <a:pt x="166394" y="89149"/>
                </a:lnTo>
                <a:lnTo>
                  <a:pt x="129022" y="89149"/>
                </a:lnTo>
                <a:lnTo>
                  <a:pt x="120124" y="74022"/>
                </a:lnTo>
                <a:lnTo>
                  <a:pt x="138810" y="41544"/>
                </a:lnTo>
                <a:close/>
                <a:moveTo>
                  <a:pt x="34258" y="81140"/>
                </a:moveTo>
                <a:lnTo>
                  <a:pt x="36927" y="85589"/>
                </a:lnTo>
                <a:lnTo>
                  <a:pt x="37817" y="87369"/>
                </a:lnTo>
                <a:lnTo>
                  <a:pt x="39152" y="89149"/>
                </a:lnTo>
                <a:lnTo>
                  <a:pt x="40486" y="92263"/>
                </a:lnTo>
                <a:lnTo>
                  <a:pt x="39152" y="95377"/>
                </a:lnTo>
                <a:lnTo>
                  <a:pt x="37817" y="97157"/>
                </a:lnTo>
                <a:lnTo>
                  <a:pt x="36927" y="98937"/>
                </a:lnTo>
                <a:lnTo>
                  <a:pt x="34258" y="103386"/>
                </a:lnTo>
                <a:lnTo>
                  <a:pt x="21355" y="103386"/>
                </a:lnTo>
                <a:lnTo>
                  <a:pt x="16461" y="95377"/>
                </a:lnTo>
                <a:lnTo>
                  <a:pt x="14682" y="92263"/>
                </a:lnTo>
                <a:lnTo>
                  <a:pt x="16461" y="89149"/>
                </a:lnTo>
                <a:lnTo>
                  <a:pt x="21355" y="81140"/>
                </a:lnTo>
                <a:close/>
                <a:moveTo>
                  <a:pt x="190864" y="81140"/>
                </a:moveTo>
                <a:lnTo>
                  <a:pt x="195758" y="89149"/>
                </a:lnTo>
                <a:lnTo>
                  <a:pt x="197537" y="92263"/>
                </a:lnTo>
                <a:lnTo>
                  <a:pt x="195758" y="95377"/>
                </a:lnTo>
                <a:lnTo>
                  <a:pt x="190864" y="103386"/>
                </a:lnTo>
                <a:lnTo>
                  <a:pt x="177961" y="103386"/>
                </a:lnTo>
                <a:lnTo>
                  <a:pt x="175737" y="98937"/>
                </a:lnTo>
                <a:lnTo>
                  <a:pt x="173512" y="95377"/>
                </a:lnTo>
                <a:lnTo>
                  <a:pt x="171733" y="92263"/>
                </a:lnTo>
                <a:lnTo>
                  <a:pt x="173512" y="89149"/>
                </a:lnTo>
                <a:lnTo>
                  <a:pt x="174402" y="87369"/>
                </a:lnTo>
                <a:lnTo>
                  <a:pt x="175737" y="85589"/>
                </a:lnTo>
                <a:lnTo>
                  <a:pt x="177961" y="81140"/>
                </a:lnTo>
                <a:close/>
                <a:moveTo>
                  <a:pt x="115230" y="76691"/>
                </a:moveTo>
                <a:lnTo>
                  <a:pt x="117010" y="79806"/>
                </a:lnTo>
                <a:lnTo>
                  <a:pt x="122349" y="89149"/>
                </a:lnTo>
                <a:lnTo>
                  <a:pt x="124128" y="92263"/>
                </a:lnTo>
                <a:lnTo>
                  <a:pt x="122349" y="95377"/>
                </a:lnTo>
                <a:lnTo>
                  <a:pt x="117010" y="104720"/>
                </a:lnTo>
                <a:lnTo>
                  <a:pt x="115230" y="107835"/>
                </a:lnTo>
                <a:lnTo>
                  <a:pt x="96989" y="107835"/>
                </a:lnTo>
                <a:lnTo>
                  <a:pt x="95654" y="104720"/>
                </a:lnTo>
                <a:lnTo>
                  <a:pt x="89871" y="95377"/>
                </a:lnTo>
                <a:lnTo>
                  <a:pt x="88091" y="92263"/>
                </a:lnTo>
                <a:lnTo>
                  <a:pt x="89871" y="89149"/>
                </a:lnTo>
                <a:lnTo>
                  <a:pt x="95654" y="79806"/>
                </a:lnTo>
                <a:lnTo>
                  <a:pt x="96989" y="76691"/>
                </a:lnTo>
                <a:close/>
                <a:moveTo>
                  <a:pt x="37421" y="114063"/>
                </a:moveTo>
                <a:cubicBezTo>
                  <a:pt x="36334" y="114063"/>
                  <a:pt x="35444" y="114657"/>
                  <a:pt x="35147" y="115843"/>
                </a:cubicBezTo>
                <a:cubicBezTo>
                  <a:pt x="34258" y="117178"/>
                  <a:pt x="34702" y="118957"/>
                  <a:pt x="36037" y="119847"/>
                </a:cubicBezTo>
                <a:lnTo>
                  <a:pt x="47605" y="126076"/>
                </a:lnTo>
                <a:lnTo>
                  <a:pt x="47605" y="139423"/>
                </a:lnTo>
                <a:cubicBezTo>
                  <a:pt x="47605" y="141203"/>
                  <a:pt x="48495" y="142092"/>
                  <a:pt x="50274" y="142092"/>
                </a:cubicBezTo>
                <a:cubicBezTo>
                  <a:pt x="52054" y="142092"/>
                  <a:pt x="53388" y="141203"/>
                  <a:pt x="53388" y="139423"/>
                </a:cubicBezTo>
                <a:lnTo>
                  <a:pt x="53388" y="122961"/>
                </a:lnTo>
                <a:lnTo>
                  <a:pt x="39152" y="114508"/>
                </a:lnTo>
                <a:cubicBezTo>
                  <a:pt x="38558" y="114212"/>
                  <a:pt x="37965" y="114063"/>
                  <a:pt x="37421" y="114063"/>
                </a:cubicBezTo>
                <a:close/>
                <a:moveTo>
                  <a:pt x="174946" y="114063"/>
                </a:moveTo>
                <a:cubicBezTo>
                  <a:pt x="174452" y="114063"/>
                  <a:pt x="173957" y="114212"/>
                  <a:pt x="173512" y="114508"/>
                </a:cubicBezTo>
                <a:lnTo>
                  <a:pt x="158831" y="122961"/>
                </a:lnTo>
                <a:lnTo>
                  <a:pt x="158831" y="139423"/>
                </a:lnTo>
                <a:cubicBezTo>
                  <a:pt x="158831" y="141203"/>
                  <a:pt x="160165" y="142092"/>
                  <a:pt x="161945" y="142092"/>
                </a:cubicBezTo>
                <a:cubicBezTo>
                  <a:pt x="163725" y="142092"/>
                  <a:pt x="165059" y="141203"/>
                  <a:pt x="165059" y="139423"/>
                </a:cubicBezTo>
                <a:lnTo>
                  <a:pt x="165059" y="126076"/>
                </a:lnTo>
                <a:lnTo>
                  <a:pt x="176182" y="119847"/>
                </a:lnTo>
                <a:cubicBezTo>
                  <a:pt x="177517" y="118957"/>
                  <a:pt x="177961" y="117178"/>
                  <a:pt x="177517" y="115843"/>
                </a:cubicBezTo>
                <a:cubicBezTo>
                  <a:pt x="176923" y="114657"/>
                  <a:pt x="175935" y="114063"/>
                  <a:pt x="174946" y="114063"/>
                </a:cubicBezTo>
                <a:close/>
                <a:moveTo>
                  <a:pt x="83197" y="95377"/>
                </a:moveTo>
                <a:lnTo>
                  <a:pt x="92095" y="110949"/>
                </a:lnTo>
                <a:lnTo>
                  <a:pt x="73409" y="142982"/>
                </a:lnTo>
                <a:lnTo>
                  <a:pt x="69850" y="142982"/>
                </a:lnTo>
                <a:lnTo>
                  <a:pt x="69850" y="113174"/>
                </a:lnTo>
                <a:lnTo>
                  <a:pt x="44045" y="98492"/>
                </a:lnTo>
                <a:lnTo>
                  <a:pt x="45825" y="95377"/>
                </a:lnTo>
                <a:close/>
                <a:moveTo>
                  <a:pt x="166394" y="95377"/>
                </a:moveTo>
                <a:lnTo>
                  <a:pt x="168174" y="98492"/>
                </a:lnTo>
                <a:lnTo>
                  <a:pt x="142369" y="113174"/>
                </a:lnTo>
                <a:lnTo>
                  <a:pt x="142369" y="142982"/>
                </a:lnTo>
                <a:lnTo>
                  <a:pt x="138810" y="142982"/>
                </a:lnTo>
                <a:lnTo>
                  <a:pt x="120124" y="110949"/>
                </a:lnTo>
                <a:lnTo>
                  <a:pt x="129022" y="95377"/>
                </a:lnTo>
                <a:close/>
                <a:moveTo>
                  <a:pt x="115230" y="113618"/>
                </a:moveTo>
                <a:lnTo>
                  <a:pt x="133916" y="146096"/>
                </a:lnTo>
                <a:lnTo>
                  <a:pt x="132136" y="149211"/>
                </a:lnTo>
                <a:lnTo>
                  <a:pt x="106332" y="134529"/>
                </a:lnTo>
                <a:lnTo>
                  <a:pt x="80528" y="149211"/>
                </a:lnTo>
                <a:lnTo>
                  <a:pt x="78748" y="146096"/>
                </a:lnTo>
                <a:lnTo>
                  <a:pt x="96989" y="113618"/>
                </a:lnTo>
                <a:close/>
                <a:moveTo>
                  <a:pt x="106332" y="153215"/>
                </a:moveTo>
                <a:lnTo>
                  <a:pt x="91650" y="161668"/>
                </a:lnTo>
                <a:cubicBezTo>
                  <a:pt x="90315" y="162558"/>
                  <a:pt x="89871" y="164338"/>
                  <a:pt x="90760" y="165672"/>
                </a:cubicBezTo>
                <a:cubicBezTo>
                  <a:pt x="91205" y="166562"/>
                  <a:pt x="92095" y="167007"/>
                  <a:pt x="93430" y="167007"/>
                </a:cubicBezTo>
                <a:cubicBezTo>
                  <a:pt x="93875" y="167007"/>
                  <a:pt x="94320" y="167007"/>
                  <a:pt x="94764" y="166562"/>
                </a:cubicBezTo>
                <a:lnTo>
                  <a:pt x="106332" y="160333"/>
                </a:lnTo>
                <a:lnTo>
                  <a:pt x="117455" y="166562"/>
                </a:lnTo>
                <a:cubicBezTo>
                  <a:pt x="117927" y="166877"/>
                  <a:pt x="118456" y="167025"/>
                  <a:pt x="118981" y="167025"/>
                </a:cubicBezTo>
                <a:cubicBezTo>
                  <a:pt x="119938" y="167025"/>
                  <a:pt x="120884" y="166534"/>
                  <a:pt x="121459" y="165672"/>
                </a:cubicBezTo>
                <a:cubicBezTo>
                  <a:pt x="122349" y="164338"/>
                  <a:pt x="121904" y="162558"/>
                  <a:pt x="120569" y="161668"/>
                </a:cubicBezTo>
                <a:lnTo>
                  <a:pt x="106332" y="153215"/>
                </a:lnTo>
                <a:close/>
                <a:moveTo>
                  <a:pt x="73409" y="149211"/>
                </a:moveTo>
                <a:lnTo>
                  <a:pt x="75189" y="151880"/>
                </a:lnTo>
                <a:lnTo>
                  <a:pt x="77413" y="155884"/>
                </a:lnTo>
                <a:lnTo>
                  <a:pt x="80083" y="160333"/>
                </a:lnTo>
                <a:lnTo>
                  <a:pt x="73409" y="171456"/>
                </a:lnTo>
                <a:lnTo>
                  <a:pt x="60507" y="171456"/>
                </a:lnTo>
                <a:lnTo>
                  <a:pt x="58727" y="168342"/>
                </a:lnTo>
                <a:lnTo>
                  <a:pt x="53833" y="160333"/>
                </a:lnTo>
                <a:lnTo>
                  <a:pt x="60507" y="149211"/>
                </a:lnTo>
                <a:close/>
                <a:moveTo>
                  <a:pt x="151712" y="149211"/>
                </a:moveTo>
                <a:lnTo>
                  <a:pt x="158386" y="160333"/>
                </a:lnTo>
                <a:lnTo>
                  <a:pt x="153492" y="168342"/>
                </a:lnTo>
                <a:lnTo>
                  <a:pt x="151712" y="171456"/>
                </a:lnTo>
                <a:lnTo>
                  <a:pt x="138810" y="171456"/>
                </a:lnTo>
                <a:lnTo>
                  <a:pt x="132581" y="160333"/>
                </a:lnTo>
                <a:lnTo>
                  <a:pt x="135251" y="155884"/>
                </a:lnTo>
                <a:lnTo>
                  <a:pt x="136141" y="153660"/>
                </a:lnTo>
                <a:lnTo>
                  <a:pt x="137030" y="151880"/>
                </a:lnTo>
                <a:lnTo>
                  <a:pt x="138810" y="149211"/>
                </a:lnTo>
                <a:close/>
                <a:moveTo>
                  <a:pt x="54257" y="1"/>
                </a:moveTo>
                <a:cubicBezTo>
                  <a:pt x="53833" y="1"/>
                  <a:pt x="53388" y="57"/>
                  <a:pt x="52944" y="168"/>
                </a:cubicBezTo>
                <a:cubicBezTo>
                  <a:pt x="51609" y="1058"/>
                  <a:pt x="51164" y="2837"/>
                  <a:pt x="52054" y="4617"/>
                </a:cubicBezTo>
                <a:lnTo>
                  <a:pt x="55168" y="10401"/>
                </a:lnTo>
                <a:lnTo>
                  <a:pt x="48050" y="22858"/>
                </a:lnTo>
                <a:cubicBezTo>
                  <a:pt x="47605" y="23748"/>
                  <a:pt x="47605" y="25082"/>
                  <a:pt x="48050" y="25972"/>
                </a:cubicBezTo>
                <a:lnTo>
                  <a:pt x="56058" y="40209"/>
                </a:lnTo>
                <a:cubicBezTo>
                  <a:pt x="56948" y="41099"/>
                  <a:pt x="57837" y="41544"/>
                  <a:pt x="58727" y="41544"/>
                </a:cubicBezTo>
                <a:lnTo>
                  <a:pt x="63621" y="41544"/>
                </a:lnTo>
                <a:lnTo>
                  <a:pt x="63621" y="67793"/>
                </a:lnTo>
                <a:lnTo>
                  <a:pt x="40931" y="81140"/>
                </a:lnTo>
                <a:lnTo>
                  <a:pt x="38707" y="76691"/>
                </a:lnTo>
                <a:cubicBezTo>
                  <a:pt x="37817" y="75802"/>
                  <a:pt x="36927" y="75357"/>
                  <a:pt x="36037" y="75357"/>
                </a:cubicBezTo>
                <a:lnTo>
                  <a:pt x="19576" y="75357"/>
                </a:lnTo>
                <a:cubicBezTo>
                  <a:pt x="18686" y="75357"/>
                  <a:pt x="17351" y="75802"/>
                  <a:pt x="16906" y="76691"/>
                </a:cubicBezTo>
                <a:lnTo>
                  <a:pt x="9788" y="89149"/>
                </a:lnTo>
                <a:lnTo>
                  <a:pt x="3114" y="89149"/>
                </a:lnTo>
                <a:cubicBezTo>
                  <a:pt x="1335" y="89149"/>
                  <a:pt x="0" y="90483"/>
                  <a:pt x="0" y="92263"/>
                </a:cubicBezTo>
                <a:cubicBezTo>
                  <a:pt x="0" y="94043"/>
                  <a:pt x="1335" y="95377"/>
                  <a:pt x="3114" y="95377"/>
                </a:cubicBezTo>
                <a:lnTo>
                  <a:pt x="9788" y="95377"/>
                </a:lnTo>
                <a:lnTo>
                  <a:pt x="16906" y="107835"/>
                </a:lnTo>
                <a:cubicBezTo>
                  <a:pt x="17351" y="108725"/>
                  <a:pt x="18686" y="109614"/>
                  <a:pt x="19576" y="109614"/>
                </a:cubicBezTo>
                <a:lnTo>
                  <a:pt x="36037" y="109614"/>
                </a:lnTo>
                <a:cubicBezTo>
                  <a:pt x="36927" y="109614"/>
                  <a:pt x="37817" y="108725"/>
                  <a:pt x="38262" y="107835"/>
                </a:cubicBezTo>
                <a:lnTo>
                  <a:pt x="40931" y="103386"/>
                </a:lnTo>
                <a:lnTo>
                  <a:pt x="63621" y="116733"/>
                </a:lnTo>
                <a:lnTo>
                  <a:pt x="63621" y="142982"/>
                </a:lnTo>
                <a:lnTo>
                  <a:pt x="58727" y="142982"/>
                </a:lnTo>
                <a:cubicBezTo>
                  <a:pt x="57837" y="142982"/>
                  <a:pt x="56948" y="143872"/>
                  <a:pt x="56058" y="144762"/>
                </a:cubicBezTo>
                <a:lnTo>
                  <a:pt x="48050" y="158554"/>
                </a:lnTo>
                <a:cubicBezTo>
                  <a:pt x="47605" y="159444"/>
                  <a:pt x="47605" y="160778"/>
                  <a:pt x="48050" y="161668"/>
                </a:cubicBezTo>
                <a:lnTo>
                  <a:pt x="55168" y="174570"/>
                </a:lnTo>
                <a:lnTo>
                  <a:pt x="52054" y="180354"/>
                </a:lnTo>
                <a:cubicBezTo>
                  <a:pt x="51164" y="181689"/>
                  <a:pt x="51609" y="183468"/>
                  <a:pt x="52944" y="184358"/>
                </a:cubicBezTo>
                <a:cubicBezTo>
                  <a:pt x="53388" y="184358"/>
                  <a:pt x="53833" y="184803"/>
                  <a:pt x="54723" y="184803"/>
                </a:cubicBezTo>
                <a:cubicBezTo>
                  <a:pt x="55613" y="184803"/>
                  <a:pt x="56503" y="184358"/>
                  <a:pt x="56948" y="183024"/>
                </a:cubicBezTo>
                <a:lnTo>
                  <a:pt x="60507" y="177240"/>
                </a:lnTo>
                <a:lnTo>
                  <a:pt x="75189" y="177240"/>
                </a:lnTo>
                <a:cubicBezTo>
                  <a:pt x="76079" y="177240"/>
                  <a:pt x="76968" y="176795"/>
                  <a:pt x="77858" y="175905"/>
                </a:cubicBezTo>
                <a:lnTo>
                  <a:pt x="85866" y="161668"/>
                </a:lnTo>
                <a:cubicBezTo>
                  <a:pt x="86311" y="160778"/>
                  <a:pt x="86311" y="159444"/>
                  <a:pt x="85866" y="158554"/>
                </a:cubicBezTo>
                <a:lnTo>
                  <a:pt x="83197" y="154550"/>
                </a:lnTo>
                <a:lnTo>
                  <a:pt x="106332" y="141203"/>
                </a:lnTo>
                <a:lnTo>
                  <a:pt x="129022" y="154550"/>
                </a:lnTo>
                <a:lnTo>
                  <a:pt x="126353" y="158554"/>
                </a:lnTo>
                <a:cubicBezTo>
                  <a:pt x="125908" y="159444"/>
                  <a:pt x="125908" y="160778"/>
                  <a:pt x="126353" y="161668"/>
                </a:cubicBezTo>
                <a:lnTo>
                  <a:pt x="134806" y="175905"/>
                </a:lnTo>
                <a:cubicBezTo>
                  <a:pt x="135251" y="176795"/>
                  <a:pt x="136141" y="177240"/>
                  <a:pt x="137030" y="177240"/>
                </a:cubicBezTo>
                <a:lnTo>
                  <a:pt x="151712" y="177240"/>
                </a:lnTo>
                <a:lnTo>
                  <a:pt x="155271" y="183024"/>
                </a:lnTo>
                <a:cubicBezTo>
                  <a:pt x="155716" y="184358"/>
                  <a:pt x="156606" y="184803"/>
                  <a:pt x="157941" y="184803"/>
                </a:cubicBezTo>
                <a:cubicBezTo>
                  <a:pt x="158386" y="184803"/>
                  <a:pt x="158831" y="184358"/>
                  <a:pt x="159276" y="184358"/>
                </a:cubicBezTo>
                <a:cubicBezTo>
                  <a:pt x="160610" y="183468"/>
                  <a:pt x="161055" y="181689"/>
                  <a:pt x="160165" y="180354"/>
                </a:cubicBezTo>
                <a:lnTo>
                  <a:pt x="157051" y="174570"/>
                </a:lnTo>
                <a:lnTo>
                  <a:pt x="164169" y="161668"/>
                </a:lnTo>
                <a:cubicBezTo>
                  <a:pt x="164614" y="160778"/>
                  <a:pt x="164614" y="159444"/>
                  <a:pt x="164169" y="158554"/>
                </a:cubicBezTo>
                <a:lnTo>
                  <a:pt x="156161" y="144762"/>
                </a:lnTo>
                <a:cubicBezTo>
                  <a:pt x="155716" y="143872"/>
                  <a:pt x="154382" y="142982"/>
                  <a:pt x="153492" y="142982"/>
                </a:cubicBezTo>
                <a:lnTo>
                  <a:pt x="148598" y="142982"/>
                </a:lnTo>
                <a:lnTo>
                  <a:pt x="148598" y="116733"/>
                </a:lnTo>
                <a:lnTo>
                  <a:pt x="171288" y="103386"/>
                </a:lnTo>
                <a:lnTo>
                  <a:pt x="173957" y="107835"/>
                </a:lnTo>
                <a:cubicBezTo>
                  <a:pt x="174402" y="108725"/>
                  <a:pt x="175292" y="109614"/>
                  <a:pt x="176627" y="109614"/>
                </a:cubicBezTo>
                <a:lnTo>
                  <a:pt x="192643" y="109614"/>
                </a:lnTo>
                <a:cubicBezTo>
                  <a:pt x="193978" y="109614"/>
                  <a:pt x="194868" y="108725"/>
                  <a:pt x="195313" y="107835"/>
                </a:cubicBezTo>
                <a:lnTo>
                  <a:pt x="202431" y="95377"/>
                </a:lnTo>
                <a:lnTo>
                  <a:pt x="209550" y="95377"/>
                </a:lnTo>
                <a:cubicBezTo>
                  <a:pt x="210884" y="95377"/>
                  <a:pt x="212219" y="94043"/>
                  <a:pt x="212219" y="92263"/>
                </a:cubicBezTo>
                <a:cubicBezTo>
                  <a:pt x="212219" y="90483"/>
                  <a:pt x="210884" y="89149"/>
                  <a:pt x="209550" y="89149"/>
                </a:cubicBezTo>
                <a:lnTo>
                  <a:pt x="202431" y="89149"/>
                </a:lnTo>
                <a:lnTo>
                  <a:pt x="195313" y="76691"/>
                </a:lnTo>
                <a:cubicBezTo>
                  <a:pt x="194868" y="75802"/>
                  <a:pt x="193978" y="75357"/>
                  <a:pt x="192643" y="75357"/>
                </a:cubicBezTo>
                <a:lnTo>
                  <a:pt x="176182" y="75357"/>
                </a:lnTo>
                <a:cubicBezTo>
                  <a:pt x="175292" y="75357"/>
                  <a:pt x="174402" y="75802"/>
                  <a:pt x="173957" y="76691"/>
                </a:cubicBezTo>
                <a:lnTo>
                  <a:pt x="171288" y="81140"/>
                </a:lnTo>
                <a:lnTo>
                  <a:pt x="148598" y="67793"/>
                </a:lnTo>
                <a:lnTo>
                  <a:pt x="148598" y="41544"/>
                </a:lnTo>
                <a:lnTo>
                  <a:pt x="153492" y="41544"/>
                </a:lnTo>
                <a:cubicBezTo>
                  <a:pt x="154382" y="41544"/>
                  <a:pt x="155716" y="41099"/>
                  <a:pt x="156161" y="40209"/>
                </a:cubicBezTo>
                <a:lnTo>
                  <a:pt x="164169" y="25972"/>
                </a:lnTo>
                <a:cubicBezTo>
                  <a:pt x="164614" y="25082"/>
                  <a:pt x="164614" y="23748"/>
                  <a:pt x="164169" y="22858"/>
                </a:cubicBezTo>
                <a:lnTo>
                  <a:pt x="157051" y="10401"/>
                </a:lnTo>
                <a:lnTo>
                  <a:pt x="160165" y="4617"/>
                </a:lnTo>
                <a:cubicBezTo>
                  <a:pt x="161055" y="2837"/>
                  <a:pt x="160610" y="1058"/>
                  <a:pt x="159276" y="168"/>
                </a:cubicBezTo>
                <a:cubicBezTo>
                  <a:pt x="158942" y="57"/>
                  <a:pt x="158580" y="1"/>
                  <a:pt x="158212" y="1"/>
                </a:cubicBezTo>
                <a:cubicBezTo>
                  <a:pt x="157107" y="1"/>
                  <a:pt x="155939" y="501"/>
                  <a:pt x="155271" y="1503"/>
                </a:cubicBezTo>
                <a:lnTo>
                  <a:pt x="151712" y="7286"/>
                </a:lnTo>
                <a:lnTo>
                  <a:pt x="137030" y="7286"/>
                </a:lnTo>
                <a:cubicBezTo>
                  <a:pt x="136141" y="7286"/>
                  <a:pt x="135251" y="7731"/>
                  <a:pt x="134806" y="8621"/>
                </a:cubicBezTo>
                <a:lnTo>
                  <a:pt x="126353" y="22858"/>
                </a:lnTo>
                <a:cubicBezTo>
                  <a:pt x="125908" y="23748"/>
                  <a:pt x="125908" y="25082"/>
                  <a:pt x="126353" y="25972"/>
                </a:cubicBezTo>
                <a:lnTo>
                  <a:pt x="129022" y="30421"/>
                </a:lnTo>
                <a:lnTo>
                  <a:pt x="106332" y="43324"/>
                </a:lnTo>
                <a:lnTo>
                  <a:pt x="83197" y="30421"/>
                </a:lnTo>
                <a:lnTo>
                  <a:pt x="85866" y="25972"/>
                </a:lnTo>
                <a:cubicBezTo>
                  <a:pt x="86311" y="25082"/>
                  <a:pt x="86311" y="23748"/>
                  <a:pt x="85866" y="22858"/>
                </a:cubicBezTo>
                <a:lnTo>
                  <a:pt x="77858" y="8621"/>
                </a:lnTo>
                <a:cubicBezTo>
                  <a:pt x="76968" y="7731"/>
                  <a:pt x="76079" y="7286"/>
                  <a:pt x="75189" y="7286"/>
                </a:cubicBezTo>
                <a:lnTo>
                  <a:pt x="60507" y="7286"/>
                </a:lnTo>
                <a:lnTo>
                  <a:pt x="56948" y="1503"/>
                </a:lnTo>
                <a:cubicBezTo>
                  <a:pt x="56614" y="501"/>
                  <a:pt x="55530" y="1"/>
                  <a:pt x="54257" y="1"/>
                </a:cubicBezTo>
                <a:close/>
              </a:path>
            </a:pathLst>
          </a:custGeom>
          <a:solidFill>
            <a:srgbClr val="A381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 name="Google Shape;270;gd959ecf4b5_0_42"/>
          <p:cNvSpPr/>
          <p:nvPr/>
        </p:nvSpPr>
        <p:spPr>
          <a:xfrm>
            <a:off x="4465175" y="4720230"/>
            <a:ext cx="406538" cy="407525"/>
          </a:xfrm>
          <a:custGeom>
            <a:rect b="b" l="l" r="r" t="t"/>
            <a:pathLst>
              <a:path extrusionOk="0" h="184192" w="183746">
                <a:moveTo>
                  <a:pt x="92095" y="59173"/>
                </a:moveTo>
                <a:lnTo>
                  <a:pt x="94764" y="60063"/>
                </a:lnTo>
                <a:lnTo>
                  <a:pt x="112116" y="67626"/>
                </a:lnTo>
                <a:lnTo>
                  <a:pt x="115675" y="68961"/>
                </a:lnTo>
                <a:lnTo>
                  <a:pt x="116565" y="71630"/>
                </a:lnTo>
                <a:lnTo>
                  <a:pt x="123683" y="88982"/>
                </a:lnTo>
                <a:lnTo>
                  <a:pt x="125018" y="92541"/>
                </a:lnTo>
                <a:lnTo>
                  <a:pt x="123683" y="95210"/>
                </a:lnTo>
                <a:lnTo>
                  <a:pt x="116565" y="112562"/>
                </a:lnTo>
                <a:lnTo>
                  <a:pt x="115230" y="115676"/>
                </a:lnTo>
                <a:lnTo>
                  <a:pt x="112561" y="116566"/>
                </a:lnTo>
                <a:lnTo>
                  <a:pt x="94764" y="123684"/>
                </a:lnTo>
                <a:lnTo>
                  <a:pt x="91650" y="125019"/>
                </a:lnTo>
                <a:lnTo>
                  <a:pt x="88981" y="124129"/>
                </a:lnTo>
                <a:lnTo>
                  <a:pt x="71629" y="116566"/>
                </a:lnTo>
                <a:lnTo>
                  <a:pt x="68515" y="115231"/>
                </a:lnTo>
                <a:lnTo>
                  <a:pt x="67180" y="112562"/>
                </a:lnTo>
                <a:lnTo>
                  <a:pt x="60062" y="95210"/>
                </a:lnTo>
                <a:lnTo>
                  <a:pt x="58727" y="91651"/>
                </a:lnTo>
                <a:lnTo>
                  <a:pt x="60062" y="88982"/>
                </a:lnTo>
                <a:lnTo>
                  <a:pt x="67180" y="71630"/>
                </a:lnTo>
                <a:lnTo>
                  <a:pt x="68960" y="68516"/>
                </a:lnTo>
                <a:lnTo>
                  <a:pt x="71629" y="67626"/>
                </a:lnTo>
                <a:lnTo>
                  <a:pt x="88981" y="60508"/>
                </a:lnTo>
                <a:lnTo>
                  <a:pt x="92095" y="59173"/>
                </a:lnTo>
                <a:close/>
                <a:moveTo>
                  <a:pt x="92095" y="1"/>
                </a:moveTo>
                <a:cubicBezTo>
                  <a:pt x="90315" y="1"/>
                  <a:pt x="88981" y="1335"/>
                  <a:pt x="88981" y="3115"/>
                </a:cubicBezTo>
                <a:lnTo>
                  <a:pt x="88981" y="16907"/>
                </a:lnTo>
                <a:lnTo>
                  <a:pt x="81862" y="9789"/>
                </a:lnTo>
                <a:cubicBezTo>
                  <a:pt x="81195" y="9121"/>
                  <a:pt x="80416" y="8788"/>
                  <a:pt x="79693" y="8788"/>
                </a:cubicBezTo>
                <a:cubicBezTo>
                  <a:pt x="78970" y="8788"/>
                  <a:pt x="78303" y="9121"/>
                  <a:pt x="77858" y="9789"/>
                </a:cubicBezTo>
                <a:cubicBezTo>
                  <a:pt x="76523" y="10678"/>
                  <a:pt x="76523" y="12903"/>
                  <a:pt x="77858" y="13793"/>
                </a:cubicBezTo>
                <a:lnTo>
                  <a:pt x="88981" y="25360"/>
                </a:lnTo>
                <a:lnTo>
                  <a:pt x="88981" y="34258"/>
                </a:lnTo>
                <a:lnTo>
                  <a:pt x="84087" y="29364"/>
                </a:lnTo>
                <a:cubicBezTo>
                  <a:pt x="83419" y="28697"/>
                  <a:pt x="82641" y="28363"/>
                  <a:pt x="81918" y="28363"/>
                </a:cubicBezTo>
                <a:cubicBezTo>
                  <a:pt x="81195" y="28363"/>
                  <a:pt x="80528" y="28697"/>
                  <a:pt x="80083" y="29364"/>
                </a:cubicBezTo>
                <a:cubicBezTo>
                  <a:pt x="78748" y="30254"/>
                  <a:pt x="78748" y="32479"/>
                  <a:pt x="80083" y="33369"/>
                </a:cubicBezTo>
                <a:lnTo>
                  <a:pt x="88981" y="42712"/>
                </a:lnTo>
                <a:lnTo>
                  <a:pt x="88981" y="53834"/>
                </a:lnTo>
                <a:lnTo>
                  <a:pt x="66735" y="62732"/>
                </a:lnTo>
                <a:lnTo>
                  <a:pt x="55168" y="51165"/>
                </a:lnTo>
                <a:lnTo>
                  <a:pt x="55168" y="36928"/>
                </a:lnTo>
                <a:cubicBezTo>
                  <a:pt x="55168" y="35148"/>
                  <a:pt x="53833" y="33813"/>
                  <a:pt x="52054" y="33813"/>
                </a:cubicBezTo>
                <a:cubicBezTo>
                  <a:pt x="50719" y="33813"/>
                  <a:pt x="49384" y="35148"/>
                  <a:pt x="49384" y="36928"/>
                </a:cubicBezTo>
                <a:lnTo>
                  <a:pt x="49384" y="45381"/>
                </a:lnTo>
                <a:lnTo>
                  <a:pt x="31143" y="27140"/>
                </a:lnTo>
                <a:cubicBezTo>
                  <a:pt x="30476" y="26473"/>
                  <a:pt x="29697" y="26139"/>
                  <a:pt x="28974" y="26139"/>
                </a:cubicBezTo>
                <a:cubicBezTo>
                  <a:pt x="28251" y="26139"/>
                  <a:pt x="27584" y="26473"/>
                  <a:pt x="27139" y="27140"/>
                </a:cubicBezTo>
                <a:cubicBezTo>
                  <a:pt x="25804" y="28030"/>
                  <a:pt x="25804" y="30254"/>
                  <a:pt x="27139" y="31144"/>
                </a:cubicBezTo>
                <a:lnTo>
                  <a:pt x="44935" y="49385"/>
                </a:lnTo>
                <a:lnTo>
                  <a:pt x="36927" y="49385"/>
                </a:lnTo>
                <a:cubicBezTo>
                  <a:pt x="35147" y="49385"/>
                  <a:pt x="33813" y="50720"/>
                  <a:pt x="33813" y="52499"/>
                </a:cubicBezTo>
                <a:cubicBezTo>
                  <a:pt x="33813" y="53834"/>
                  <a:pt x="35147" y="55169"/>
                  <a:pt x="36927" y="55169"/>
                </a:cubicBezTo>
                <a:lnTo>
                  <a:pt x="51164" y="55169"/>
                </a:lnTo>
                <a:lnTo>
                  <a:pt x="62731" y="67181"/>
                </a:lnTo>
                <a:lnTo>
                  <a:pt x="53388" y="88982"/>
                </a:lnTo>
                <a:lnTo>
                  <a:pt x="42266" y="88982"/>
                </a:lnTo>
                <a:lnTo>
                  <a:pt x="33368" y="80084"/>
                </a:lnTo>
                <a:cubicBezTo>
                  <a:pt x="32700" y="79416"/>
                  <a:pt x="31922" y="79082"/>
                  <a:pt x="31143" y="79082"/>
                </a:cubicBezTo>
                <a:cubicBezTo>
                  <a:pt x="30365" y="79082"/>
                  <a:pt x="29586" y="79416"/>
                  <a:pt x="28919" y="80084"/>
                </a:cubicBezTo>
                <a:cubicBezTo>
                  <a:pt x="28029" y="81418"/>
                  <a:pt x="28029" y="83198"/>
                  <a:pt x="28919" y="84088"/>
                </a:cubicBezTo>
                <a:lnTo>
                  <a:pt x="33813" y="88982"/>
                </a:lnTo>
                <a:lnTo>
                  <a:pt x="22690" y="88982"/>
                </a:lnTo>
                <a:lnTo>
                  <a:pt x="11123" y="77859"/>
                </a:lnTo>
                <a:cubicBezTo>
                  <a:pt x="10678" y="77192"/>
                  <a:pt x="10010" y="76858"/>
                  <a:pt x="9287" y="76858"/>
                </a:cubicBezTo>
                <a:cubicBezTo>
                  <a:pt x="8564" y="76858"/>
                  <a:pt x="7786" y="77192"/>
                  <a:pt x="7118" y="77859"/>
                </a:cubicBezTo>
                <a:cubicBezTo>
                  <a:pt x="5784" y="78749"/>
                  <a:pt x="5784" y="80973"/>
                  <a:pt x="7118" y="81863"/>
                </a:cubicBezTo>
                <a:lnTo>
                  <a:pt x="14237" y="88982"/>
                </a:lnTo>
                <a:lnTo>
                  <a:pt x="3114" y="88982"/>
                </a:lnTo>
                <a:cubicBezTo>
                  <a:pt x="1335" y="88982"/>
                  <a:pt x="0" y="90316"/>
                  <a:pt x="0" y="92096"/>
                </a:cubicBezTo>
                <a:cubicBezTo>
                  <a:pt x="0" y="93876"/>
                  <a:pt x="1335" y="95210"/>
                  <a:pt x="3114" y="95210"/>
                </a:cubicBezTo>
                <a:lnTo>
                  <a:pt x="14237" y="95210"/>
                </a:lnTo>
                <a:lnTo>
                  <a:pt x="7118" y="102329"/>
                </a:lnTo>
                <a:cubicBezTo>
                  <a:pt x="5784" y="103219"/>
                  <a:pt x="5784" y="104998"/>
                  <a:pt x="7118" y="106333"/>
                </a:cubicBezTo>
                <a:cubicBezTo>
                  <a:pt x="7563" y="106778"/>
                  <a:pt x="8453" y="107223"/>
                  <a:pt x="9343" y="107223"/>
                </a:cubicBezTo>
                <a:cubicBezTo>
                  <a:pt x="9788" y="107223"/>
                  <a:pt x="10678" y="106778"/>
                  <a:pt x="11123" y="106333"/>
                </a:cubicBezTo>
                <a:lnTo>
                  <a:pt x="22690" y="95210"/>
                </a:lnTo>
                <a:lnTo>
                  <a:pt x="33813" y="95210"/>
                </a:lnTo>
                <a:lnTo>
                  <a:pt x="28919" y="100104"/>
                </a:lnTo>
                <a:cubicBezTo>
                  <a:pt x="28029" y="100994"/>
                  <a:pt x="28029" y="102774"/>
                  <a:pt x="28919" y="104108"/>
                </a:cubicBezTo>
                <a:cubicBezTo>
                  <a:pt x="29809" y="104553"/>
                  <a:pt x="30253" y="104998"/>
                  <a:pt x="31143" y="104998"/>
                </a:cubicBezTo>
                <a:cubicBezTo>
                  <a:pt x="32033" y="104998"/>
                  <a:pt x="32478" y="104553"/>
                  <a:pt x="33368" y="104108"/>
                </a:cubicBezTo>
                <a:lnTo>
                  <a:pt x="42266" y="95210"/>
                </a:lnTo>
                <a:lnTo>
                  <a:pt x="53833" y="95210"/>
                </a:lnTo>
                <a:lnTo>
                  <a:pt x="62731" y="117011"/>
                </a:lnTo>
                <a:lnTo>
                  <a:pt x="51164" y="128578"/>
                </a:lnTo>
                <a:lnTo>
                  <a:pt x="36927" y="129023"/>
                </a:lnTo>
                <a:cubicBezTo>
                  <a:pt x="35147" y="129023"/>
                  <a:pt x="33813" y="130358"/>
                  <a:pt x="33813" y="131692"/>
                </a:cubicBezTo>
                <a:cubicBezTo>
                  <a:pt x="33813" y="133472"/>
                  <a:pt x="35147" y="134807"/>
                  <a:pt x="36927" y="134807"/>
                </a:cubicBezTo>
                <a:lnTo>
                  <a:pt x="44935" y="134807"/>
                </a:lnTo>
                <a:lnTo>
                  <a:pt x="27139" y="153048"/>
                </a:lnTo>
                <a:cubicBezTo>
                  <a:pt x="25804" y="153938"/>
                  <a:pt x="25804" y="156162"/>
                  <a:pt x="27139" y="157052"/>
                </a:cubicBezTo>
                <a:cubicBezTo>
                  <a:pt x="27584" y="157497"/>
                  <a:pt x="28474" y="157942"/>
                  <a:pt x="28919" y="157942"/>
                </a:cubicBezTo>
                <a:cubicBezTo>
                  <a:pt x="29809" y="157942"/>
                  <a:pt x="30698" y="157497"/>
                  <a:pt x="31143" y="157052"/>
                </a:cubicBezTo>
                <a:lnTo>
                  <a:pt x="49384" y="138811"/>
                </a:lnTo>
                <a:lnTo>
                  <a:pt x="49384" y="147264"/>
                </a:lnTo>
                <a:cubicBezTo>
                  <a:pt x="49384" y="149044"/>
                  <a:pt x="50719" y="150378"/>
                  <a:pt x="52499" y="150378"/>
                </a:cubicBezTo>
                <a:cubicBezTo>
                  <a:pt x="53833" y="150378"/>
                  <a:pt x="55168" y="149044"/>
                  <a:pt x="55168" y="147264"/>
                </a:cubicBezTo>
                <a:lnTo>
                  <a:pt x="55168" y="133027"/>
                </a:lnTo>
                <a:lnTo>
                  <a:pt x="67180" y="121015"/>
                </a:lnTo>
                <a:lnTo>
                  <a:pt x="88981" y="130358"/>
                </a:lnTo>
                <a:lnTo>
                  <a:pt x="88981" y="141480"/>
                </a:lnTo>
                <a:lnTo>
                  <a:pt x="80083" y="150823"/>
                </a:lnTo>
                <a:cubicBezTo>
                  <a:pt x="78748" y="151713"/>
                  <a:pt x="78748" y="153938"/>
                  <a:pt x="80083" y="154827"/>
                </a:cubicBezTo>
                <a:cubicBezTo>
                  <a:pt x="80528" y="155495"/>
                  <a:pt x="81195" y="155829"/>
                  <a:pt x="81918" y="155829"/>
                </a:cubicBezTo>
                <a:cubicBezTo>
                  <a:pt x="82641" y="155829"/>
                  <a:pt x="83419" y="155495"/>
                  <a:pt x="84087" y="154827"/>
                </a:cubicBezTo>
                <a:lnTo>
                  <a:pt x="88981" y="149934"/>
                </a:lnTo>
                <a:lnTo>
                  <a:pt x="88981" y="159277"/>
                </a:lnTo>
                <a:lnTo>
                  <a:pt x="77858" y="170399"/>
                </a:lnTo>
                <a:cubicBezTo>
                  <a:pt x="76523" y="171289"/>
                  <a:pt x="76523" y="173513"/>
                  <a:pt x="77858" y="174403"/>
                </a:cubicBezTo>
                <a:cubicBezTo>
                  <a:pt x="78303" y="175071"/>
                  <a:pt x="78970" y="175404"/>
                  <a:pt x="79693" y="175404"/>
                </a:cubicBezTo>
                <a:cubicBezTo>
                  <a:pt x="80416" y="175404"/>
                  <a:pt x="81195" y="175071"/>
                  <a:pt x="81862" y="174403"/>
                </a:cubicBezTo>
                <a:lnTo>
                  <a:pt x="88981" y="167285"/>
                </a:lnTo>
                <a:lnTo>
                  <a:pt x="88981" y="181077"/>
                </a:lnTo>
                <a:cubicBezTo>
                  <a:pt x="88981" y="182856"/>
                  <a:pt x="90315" y="184191"/>
                  <a:pt x="92095" y="184191"/>
                </a:cubicBezTo>
                <a:cubicBezTo>
                  <a:pt x="93430" y="184191"/>
                  <a:pt x="94764" y="182856"/>
                  <a:pt x="94764" y="181077"/>
                </a:cubicBezTo>
                <a:lnTo>
                  <a:pt x="94764" y="167285"/>
                </a:lnTo>
                <a:lnTo>
                  <a:pt x="101883" y="174403"/>
                </a:lnTo>
                <a:cubicBezTo>
                  <a:pt x="102773" y="175293"/>
                  <a:pt x="103218" y="175293"/>
                  <a:pt x="104107" y="175293"/>
                </a:cubicBezTo>
                <a:cubicBezTo>
                  <a:pt x="104997" y="175293"/>
                  <a:pt x="105442" y="175293"/>
                  <a:pt x="106332" y="174403"/>
                </a:cubicBezTo>
                <a:cubicBezTo>
                  <a:pt x="107222" y="173513"/>
                  <a:pt x="107222" y="171289"/>
                  <a:pt x="106332" y="170399"/>
                </a:cubicBezTo>
                <a:lnTo>
                  <a:pt x="94764" y="159277"/>
                </a:lnTo>
                <a:lnTo>
                  <a:pt x="94764" y="149934"/>
                </a:lnTo>
                <a:lnTo>
                  <a:pt x="99658" y="154827"/>
                </a:lnTo>
                <a:cubicBezTo>
                  <a:pt x="100548" y="155717"/>
                  <a:pt x="100993" y="155717"/>
                  <a:pt x="101883" y="155717"/>
                </a:cubicBezTo>
                <a:cubicBezTo>
                  <a:pt x="102773" y="155717"/>
                  <a:pt x="103218" y="155717"/>
                  <a:pt x="104107" y="154827"/>
                </a:cubicBezTo>
                <a:cubicBezTo>
                  <a:pt x="104997" y="153938"/>
                  <a:pt x="104997" y="151713"/>
                  <a:pt x="104107" y="150823"/>
                </a:cubicBezTo>
                <a:lnTo>
                  <a:pt x="94764" y="141480"/>
                </a:lnTo>
                <a:lnTo>
                  <a:pt x="94764" y="130358"/>
                </a:lnTo>
                <a:lnTo>
                  <a:pt x="117010" y="121460"/>
                </a:lnTo>
                <a:lnTo>
                  <a:pt x="128577" y="133027"/>
                </a:lnTo>
                <a:lnTo>
                  <a:pt x="128577" y="147264"/>
                </a:lnTo>
                <a:cubicBezTo>
                  <a:pt x="128577" y="149044"/>
                  <a:pt x="129912" y="150378"/>
                  <a:pt x="131691" y="150378"/>
                </a:cubicBezTo>
                <a:cubicBezTo>
                  <a:pt x="133471" y="150378"/>
                  <a:pt x="134806" y="149044"/>
                  <a:pt x="134806" y="147264"/>
                </a:cubicBezTo>
                <a:lnTo>
                  <a:pt x="134806" y="138811"/>
                </a:lnTo>
                <a:lnTo>
                  <a:pt x="152602" y="157052"/>
                </a:lnTo>
                <a:cubicBezTo>
                  <a:pt x="153492" y="157497"/>
                  <a:pt x="153937" y="157942"/>
                  <a:pt x="154826" y="157942"/>
                </a:cubicBezTo>
                <a:cubicBezTo>
                  <a:pt x="155716" y="157942"/>
                  <a:pt x="156161" y="157497"/>
                  <a:pt x="157051" y="157052"/>
                </a:cubicBezTo>
                <a:cubicBezTo>
                  <a:pt x="157941" y="156162"/>
                  <a:pt x="157941" y="153938"/>
                  <a:pt x="157051" y="153048"/>
                </a:cubicBezTo>
                <a:lnTo>
                  <a:pt x="138810" y="134807"/>
                </a:lnTo>
                <a:lnTo>
                  <a:pt x="147263" y="134807"/>
                </a:lnTo>
                <a:cubicBezTo>
                  <a:pt x="148598" y="134807"/>
                  <a:pt x="149932" y="133472"/>
                  <a:pt x="149932" y="131692"/>
                </a:cubicBezTo>
                <a:cubicBezTo>
                  <a:pt x="149932" y="129913"/>
                  <a:pt x="148598" y="128578"/>
                  <a:pt x="147263" y="128578"/>
                </a:cubicBezTo>
                <a:lnTo>
                  <a:pt x="133026" y="128578"/>
                </a:lnTo>
                <a:lnTo>
                  <a:pt x="121014" y="117011"/>
                </a:lnTo>
                <a:lnTo>
                  <a:pt x="130357" y="95210"/>
                </a:lnTo>
                <a:lnTo>
                  <a:pt x="141479" y="95210"/>
                </a:lnTo>
                <a:lnTo>
                  <a:pt x="150822" y="104108"/>
                </a:lnTo>
                <a:cubicBezTo>
                  <a:pt x="151267" y="104553"/>
                  <a:pt x="152157" y="104998"/>
                  <a:pt x="152602" y="104998"/>
                </a:cubicBezTo>
                <a:cubicBezTo>
                  <a:pt x="153492" y="104998"/>
                  <a:pt x="154381" y="104553"/>
                  <a:pt x="154826" y="104108"/>
                </a:cubicBezTo>
                <a:cubicBezTo>
                  <a:pt x="156161" y="102774"/>
                  <a:pt x="156161" y="100994"/>
                  <a:pt x="154826" y="100104"/>
                </a:cubicBezTo>
                <a:lnTo>
                  <a:pt x="149932" y="95210"/>
                </a:lnTo>
                <a:lnTo>
                  <a:pt x="158830" y="95210"/>
                </a:lnTo>
                <a:lnTo>
                  <a:pt x="170398" y="106333"/>
                </a:lnTo>
                <a:cubicBezTo>
                  <a:pt x="170843" y="106778"/>
                  <a:pt x="171733" y="107223"/>
                  <a:pt x="172178" y="107223"/>
                </a:cubicBezTo>
                <a:cubicBezTo>
                  <a:pt x="173067" y="107223"/>
                  <a:pt x="173957" y="106778"/>
                  <a:pt x="174402" y="106333"/>
                </a:cubicBezTo>
                <a:cubicBezTo>
                  <a:pt x="175737" y="104998"/>
                  <a:pt x="175737" y="103219"/>
                  <a:pt x="174402" y="102329"/>
                </a:cubicBezTo>
                <a:lnTo>
                  <a:pt x="167284" y="95210"/>
                </a:lnTo>
                <a:lnTo>
                  <a:pt x="181076" y="95210"/>
                </a:lnTo>
                <a:cubicBezTo>
                  <a:pt x="182410" y="95210"/>
                  <a:pt x="183745" y="93876"/>
                  <a:pt x="183745" y="92096"/>
                </a:cubicBezTo>
                <a:cubicBezTo>
                  <a:pt x="183745" y="90316"/>
                  <a:pt x="182410" y="88982"/>
                  <a:pt x="181076" y="88982"/>
                </a:cubicBezTo>
                <a:lnTo>
                  <a:pt x="167284" y="88982"/>
                </a:lnTo>
                <a:lnTo>
                  <a:pt x="174402" y="81863"/>
                </a:lnTo>
                <a:cubicBezTo>
                  <a:pt x="175737" y="80973"/>
                  <a:pt x="175737" y="78749"/>
                  <a:pt x="174402" y="77859"/>
                </a:cubicBezTo>
                <a:cubicBezTo>
                  <a:pt x="173735" y="77192"/>
                  <a:pt x="172956" y="76858"/>
                  <a:pt x="172233" y="76858"/>
                </a:cubicBezTo>
                <a:cubicBezTo>
                  <a:pt x="171510" y="76858"/>
                  <a:pt x="170843" y="77192"/>
                  <a:pt x="170398" y="77859"/>
                </a:cubicBezTo>
                <a:lnTo>
                  <a:pt x="158830" y="88982"/>
                </a:lnTo>
                <a:lnTo>
                  <a:pt x="149932" y="88982"/>
                </a:lnTo>
                <a:lnTo>
                  <a:pt x="154826" y="84088"/>
                </a:lnTo>
                <a:cubicBezTo>
                  <a:pt x="156161" y="83198"/>
                  <a:pt x="156161" y="81418"/>
                  <a:pt x="154826" y="80084"/>
                </a:cubicBezTo>
                <a:cubicBezTo>
                  <a:pt x="154159" y="79416"/>
                  <a:pt x="153380" y="79082"/>
                  <a:pt x="152657" y="79082"/>
                </a:cubicBezTo>
                <a:cubicBezTo>
                  <a:pt x="151934" y="79082"/>
                  <a:pt x="151267" y="79416"/>
                  <a:pt x="150822" y="80084"/>
                </a:cubicBezTo>
                <a:lnTo>
                  <a:pt x="141479" y="88982"/>
                </a:lnTo>
                <a:lnTo>
                  <a:pt x="129912" y="88982"/>
                </a:lnTo>
                <a:lnTo>
                  <a:pt x="121014" y="67181"/>
                </a:lnTo>
                <a:lnTo>
                  <a:pt x="133026" y="55614"/>
                </a:lnTo>
                <a:lnTo>
                  <a:pt x="147263" y="55169"/>
                </a:lnTo>
                <a:cubicBezTo>
                  <a:pt x="148598" y="55169"/>
                  <a:pt x="149932" y="53834"/>
                  <a:pt x="149932" y="52499"/>
                </a:cubicBezTo>
                <a:cubicBezTo>
                  <a:pt x="149932" y="50720"/>
                  <a:pt x="148598" y="49385"/>
                  <a:pt x="147263" y="49385"/>
                </a:cubicBezTo>
                <a:lnTo>
                  <a:pt x="138810" y="49385"/>
                </a:lnTo>
                <a:lnTo>
                  <a:pt x="157051" y="31144"/>
                </a:lnTo>
                <a:cubicBezTo>
                  <a:pt x="157941" y="30254"/>
                  <a:pt x="157941" y="28030"/>
                  <a:pt x="157051" y="27140"/>
                </a:cubicBezTo>
                <a:cubicBezTo>
                  <a:pt x="156384" y="26473"/>
                  <a:pt x="155605" y="26139"/>
                  <a:pt x="154826" y="26139"/>
                </a:cubicBezTo>
                <a:cubicBezTo>
                  <a:pt x="154048" y="26139"/>
                  <a:pt x="153269" y="26473"/>
                  <a:pt x="152602" y="27140"/>
                </a:cubicBezTo>
                <a:lnTo>
                  <a:pt x="134361" y="45381"/>
                </a:lnTo>
                <a:lnTo>
                  <a:pt x="134361" y="36928"/>
                </a:lnTo>
                <a:cubicBezTo>
                  <a:pt x="134361" y="35148"/>
                  <a:pt x="133026" y="33813"/>
                  <a:pt x="131691" y="33813"/>
                </a:cubicBezTo>
                <a:cubicBezTo>
                  <a:pt x="129912" y="33813"/>
                  <a:pt x="128577" y="35148"/>
                  <a:pt x="128577" y="36928"/>
                </a:cubicBezTo>
                <a:lnTo>
                  <a:pt x="128577" y="51165"/>
                </a:lnTo>
                <a:lnTo>
                  <a:pt x="116565" y="63177"/>
                </a:lnTo>
                <a:lnTo>
                  <a:pt x="94764" y="53834"/>
                </a:lnTo>
                <a:lnTo>
                  <a:pt x="94764" y="42712"/>
                </a:lnTo>
                <a:lnTo>
                  <a:pt x="104107" y="33369"/>
                </a:lnTo>
                <a:cubicBezTo>
                  <a:pt x="104997" y="32479"/>
                  <a:pt x="104997" y="30254"/>
                  <a:pt x="104107" y="29364"/>
                </a:cubicBezTo>
                <a:cubicBezTo>
                  <a:pt x="103440" y="28697"/>
                  <a:pt x="102661" y="28363"/>
                  <a:pt x="101883" y="28363"/>
                </a:cubicBezTo>
                <a:cubicBezTo>
                  <a:pt x="101104" y="28363"/>
                  <a:pt x="100326" y="28697"/>
                  <a:pt x="99658" y="29364"/>
                </a:cubicBezTo>
                <a:lnTo>
                  <a:pt x="94764" y="34258"/>
                </a:lnTo>
                <a:lnTo>
                  <a:pt x="94764" y="25360"/>
                </a:lnTo>
                <a:lnTo>
                  <a:pt x="106332" y="13793"/>
                </a:lnTo>
                <a:cubicBezTo>
                  <a:pt x="107222" y="12903"/>
                  <a:pt x="107222" y="10678"/>
                  <a:pt x="106332" y="9789"/>
                </a:cubicBezTo>
                <a:cubicBezTo>
                  <a:pt x="105665" y="9121"/>
                  <a:pt x="104886" y="8788"/>
                  <a:pt x="104107" y="8788"/>
                </a:cubicBezTo>
                <a:cubicBezTo>
                  <a:pt x="103329" y="8788"/>
                  <a:pt x="102550" y="9121"/>
                  <a:pt x="101883" y="9789"/>
                </a:cubicBezTo>
                <a:lnTo>
                  <a:pt x="94764" y="16907"/>
                </a:lnTo>
                <a:lnTo>
                  <a:pt x="94764" y="3115"/>
                </a:lnTo>
                <a:cubicBezTo>
                  <a:pt x="94764" y="1335"/>
                  <a:pt x="93430" y="1"/>
                  <a:pt x="92095" y="1"/>
                </a:cubicBezTo>
                <a:close/>
              </a:path>
            </a:pathLst>
          </a:custGeom>
          <a:solidFill>
            <a:srgbClr val="A381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 name="Google Shape;271;gd959ecf4b5_0_42"/>
          <p:cNvSpPr/>
          <p:nvPr/>
        </p:nvSpPr>
        <p:spPr>
          <a:xfrm>
            <a:off x="5840570" y="4715315"/>
            <a:ext cx="363695" cy="417351"/>
          </a:xfrm>
          <a:custGeom>
            <a:rect b="b" l="l" r="r" t="t"/>
            <a:pathLst>
              <a:path extrusionOk="0" h="188633" w="164382">
                <a:moveTo>
                  <a:pt x="82191" y="7961"/>
                </a:moveTo>
                <a:lnTo>
                  <a:pt x="85893" y="10182"/>
                </a:lnTo>
                <a:lnTo>
                  <a:pt x="88485" y="11663"/>
                </a:lnTo>
                <a:lnTo>
                  <a:pt x="88485" y="19068"/>
                </a:lnTo>
                <a:lnTo>
                  <a:pt x="85893" y="20548"/>
                </a:lnTo>
                <a:lnTo>
                  <a:pt x="82191" y="22770"/>
                </a:lnTo>
                <a:lnTo>
                  <a:pt x="78489" y="20548"/>
                </a:lnTo>
                <a:lnTo>
                  <a:pt x="75897" y="19068"/>
                </a:lnTo>
                <a:lnTo>
                  <a:pt x="75897" y="11663"/>
                </a:lnTo>
                <a:lnTo>
                  <a:pt x="78489" y="10182"/>
                </a:lnTo>
                <a:lnTo>
                  <a:pt x="82191" y="7961"/>
                </a:lnTo>
                <a:close/>
                <a:moveTo>
                  <a:pt x="13698" y="47205"/>
                </a:moveTo>
                <a:lnTo>
                  <a:pt x="19992" y="50907"/>
                </a:lnTo>
                <a:lnTo>
                  <a:pt x="19992" y="58312"/>
                </a:lnTo>
                <a:lnTo>
                  <a:pt x="16290" y="60533"/>
                </a:lnTo>
                <a:lnTo>
                  <a:pt x="13698" y="62014"/>
                </a:lnTo>
                <a:lnTo>
                  <a:pt x="7405" y="58312"/>
                </a:lnTo>
                <a:lnTo>
                  <a:pt x="7405" y="50907"/>
                </a:lnTo>
                <a:lnTo>
                  <a:pt x="11107" y="49056"/>
                </a:lnTo>
                <a:lnTo>
                  <a:pt x="13698" y="47205"/>
                </a:lnTo>
                <a:close/>
                <a:moveTo>
                  <a:pt x="150683" y="47205"/>
                </a:moveTo>
                <a:lnTo>
                  <a:pt x="153275" y="49056"/>
                </a:lnTo>
                <a:lnTo>
                  <a:pt x="156977" y="50907"/>
                </a:lnTo>
                <a:lnTo>
                  <a:pt x="156977" y="58312"/>
                </a:lnTo>
                <a:lnTo>
                  <a:pt x="150683" y="62014"/>
                </a:lnTo>
                <a:lnTo>
                  <a:pt x="147721" y="60533"/>
                </a:lnTo>
                <a:lnTo>
                  <a:pt x="144019" y="58312"/>
                </a:lnTo>
                <a:lnTo>
                  <a:pt x="144019" y="54239"/>
                </a:lnTo>
                <a:lnTo>
                  <a:pt x="144019" y="50907"/>
                </a:lnTo>
                <a:lnTo>
                  <a:pt x="150683" y="47205"/>
                </a:lnTo>
                <a:close/>
                <a:moveTo>
                  <a:pt x="82191" y="64976"/>
                </a:moveTo>
                <a:cubicBezTo>
                  <a:pt x="83302" y="64976"/>
                  <a:pt x="84783" y="65346"/>
                  <a:pt x="85893" y="65346"/>
                </a:cubicBezTo>
                <a:cubicBezTo>
                  <a:pt x="93668" y="66457"/>
                  <a:pt x="100702" y="70529"/>
                  <a:pt x="105145" y="76453"/>
                </a:cubicBezTo>
                <a:cubicBezTo>
                  <a:pt x="106996" y="78675"/>
                  <a:pt x="108107" y="80526"/>
                  <a:pt x="109218" y="83117"/>
                </a:cubicBezTo>
                <a:cubicBezTo>
                  <a:pt x="110699" y="86449"/>
                  <a:pt x="111439" y="90152"/>
                  <a:pt x="111439" y="94224"/>
                </a:cubicBezTo>
                <a:cubicBezTo>
                  <a:pt x="111439" y="98297"/>
                  <a:pt x="110699" y="101999"/>
                  <a:pt x="109218" y="105331"/>
                </a:cubicBezTo>
                <a:cubicBezTo>
                  <a:pt x="108107" y="107923"/>
                  <a:pt x="106996" y="109774"/>
                  <a:pt x="105145" y="111995"/>
                </a:cubicBezTo>
                <a:cubicBezTo>
                  <a:pt x="100702" y="117919"/>
                  <a:pt x="93668" y="121991"/>
                  <a:pt x="85893" y="123102"/>
                </a:cubicBezTo>
                <a:cubicBezTo>
                  <a:pt x="84783" y="123472"/>
                  <a:pt x="83302" y="123472"/>
                  <a:pt x="82191" y="123472"/>
                </a:cubicBezTo>
                <a:cubicBezTo>
                  <a:pt x="81080" y="123472"/>
                  <a:pt x="79599" y="123472"/>
                  <a:pt x="78489" y="123102"/>
                </a:cubicBezTo>
                <a:cubicBezTo>
                  <a:pt x="70714" y="121991"/>
                  <a:pt x="63679" y="117919"/>
                  <a:pt x="58866" y="111995"/>
                </a:cubicBezTo>
                <a:cubicBezTo>
                  <a:pt x="57386" y="109774"/>
                  <a:pt x="56275" y="107923"/>
                  <a:pt x="55164" y="105331"/>
                </a:cubicBezTo>
                <a:cubicBezTo>
                  <a:pt x="53683" y="101999"/>
                  <a:pt x="52943" y="98297"/>
                  <a:pt x="52943" y="94224"/>
                </a:cubicBezTo>
                <a:cubicBezTo>
                  <a:pt x="52943" y="90152"/>
                  <a:pt x="53683" y="86449"/>
                  <a:pt x="55164" y="83117"/>
                </a:cubicBezTo>
                <a:cubicBezTo>
                  <a:pt x="56275" y="80526"/>
                  <a:pt x="57386" y="78675"/>
                  <a:pt x="58866" y="76453"/>
                </a:cubicBezTo>
                <a:cubicBezTo>
                  <a:pt x="63679" y="70529"/>
                  <a:pt x="70714" y="66457"/>
                  <a:pt x="78489" y="65346"/>
                </a:cubicBezTo>
                <a:cubicBezTo>
                  <a:pt x="79599" y="65346"/>
                  <a:pt x="80710" y="64976"/>
                  <a:pt x="82191" y="64976"/>
                </a:cubicBezTo>
                <a:close/>
                <a:moveTo>
                  <a:pt x="13698" y="126434"/>
                </a:moveTo>
                <a:lnTo>
                  <a:pt x="16290" y="127915"/>
                </a:lnTo>
                <a:lnTo>
                  <a:pt x="19992" y="130136"/>
                </a:lnTo>
                <a:lnTo>
                  <a:pt x="19992" y="137541"/>
                </a:lnTo>
                <a:lnTo>
                  <a:pt x="13698" y="141243"/>
                </a:lnTo>
                <a:lnTo>
                  <a:pt x="11107" y="139392"/>
                </a:lnTo>
                <a:lnTo>
                  <a:pt x="7405" y="137541"/>
                </a:lnTo>
                <a:lnTo>
                  <a:pt x="7405" y="130136"/>
                </a:lnTo>
                <a:lnTo>
                  <a:pt x="13698" y="126434"/>
                </a:lnTo>
                <a:close/>
                <a:moveTo>
                  <a:pt x="150683" y="126434"/>
                </a:moveTo>
                <a:lnTo>
                  <a:pt x="156977" y="130136"/>
                </a:lnTo>
                <a:lnTo>
                  <a:pt x="156977" y="137541"/>
                </a:lnTo>
                <a:lnTo>
                  <a:pt x="153275" y="139392"/>
                </a:lnTo>
                <a:lnTo>
                  <a:pt x="150683" y="141243"/>
                </a:lnTo>
                <a:lnTo>
                  <a:pt x="144019" y="137541"/>
                </a:lnTo>
                <a:lnTo>
                  <a:pt x="144019" y="134209"/>
                </a:lnTo>
                <a:lnTo>
                  <a:pt x="144019" y="130136"/>
                </a:lnTo>
                <a:lnTo>
                  <a:pt x="147721" y="127915"/>
                </a:lnTo>
                <a:lnTo>
                  <a:pt x="150683" y="126434"/>
                </a:lnTo>
                <a:close/>
                <a:moveTo>
                  <a:pt x="82191" y="165679"/>
                </a:moveTo>
                <a:lnTo>
                  <a:pt x="85893" y="167900"/>
                </a:lnTo>
                <a:lnTo>
                  <a:pt x="88485" y="169381"/>
                </a:lnTo>
                <a:lnTo>
                  <a:pt x="88485" y="176785"/>
                </a:lnTo>
                <a:lnTo>
                  <a:pt x="85893" y="178266"/>
                </a:lnTo>
                <a:lnTo>
                  <a:pt x="82191" y="180488"/>
                </a:lnTo>
                <a:lnTo>
                  <a:pt x="78489" y="178266"/>
                </a:lnTo>
                <a:lnTo>
                  <a:pt x="75897" y="176785"/>
                </a:lnTo>
                <a:lnTo>
                  <a:pt x="75897" y="169381"/>
                </a:lnTo>
                <a:lnTo>
                  <a:pt x="78489" y="167900"/>
                </a:lnTo>
                <a:lnTo>
                  <a:pt x="82191" y="165679"/>
                </a:lnTo>
                <a:close/>
                <a:moveTo>
                  <a:pt x="82191" y="1"/>
                </a:moveTo>
                <a:cubicBezTo>
                  <a:pt x="81543" y="1"/>
                  <a:pt x="80895" y="186"/>
                  <a:pt x="80340" y="556"/>
                </a:cubicBezTo>
                <a:lnTo>
                  <a:pt x="70344" y="6110"/>
                </a:lnTo>
                <a:cubicBezTo>
                  <a:pt x="69233" y="6850"/>
                  <a:pt x="68492" y="7961"/>
                  <a:pt x="68492" y="9442"/>
                </a:cubicBezTo>
                <a:lnTo>
                  <a:pt x="68492" y="20919"/>
                </a:lnTo>
                <a:cubicBezTo>
                  <a:pt x="68492" y="22400"/>
                  <a:pt x="69233" y="23510"/>
                  <a:pt x="70344" y="24251"/>
                </a:cubicBezTo>
                <a:lnTo>
                  <a:pt x="78489" y="29064"/>
                </a:lnTo>
                <a:lnTo>
                  <a:pt x="78489" y="50167"/>
                </a:lnTo>
                <a:lnTo>
                  <a:pt x="59977" y="31655"/>
                </a:lnTo>
                <a:cubicBezTo>
                  <a:pt x="59237" y="30915"/>
                  <a:pt x="58219" y="30545"/>
                  <a:pt x="57247" y="30545"/>
                </a:cubicBezTo>
                <a:cubicBezTo>
                  <a:pt x="56275" y="30545"/>
                  <a:pt x="55349" y="30915"/>
                  <a:pt x="54794" y="31655"/>
                </a:cubicBezTo>
                <a:cubicBezTo>
                  <a:pt x="53313" y="33136"/>
                  <a:pt x="53313" y="35358"/>
                  <a:pt x="54794" y="36839"/>
                </a:cubicBezTo>
                <a:lnTo>
                  <a:pt x="75897" y="58312"/>
                </a:lnTo>
                <a:cubicBezTo>
                  <a:pt x="67382" y="59793"/>
                  <a:pt x="59607" y="64236"/>
                  <a:pt x="54053" y="70900"/>
                </a:cubicBezTo>
                <a:lnTo>
                  <a:pt x="46279" y="41652"/>
                </a:lnTo>
                <a:cubicBezTo>
                  <a:pt x="45634" y="40040"/>
                  <a:pt x="44147" y="38989"/>
                  <a:pt x="42551" y="38989"/>
                </a:cubicBezTo>
                <a:cubicBezTo>
                  <a:pt x="42314" y="38989"/>
                  <a:pt x="42075" y="39012"/>
                  <a:pt x="41836" y="39060"/>
                </a:cubicBezTo>
                <a:cubicBezTo>
                  <a:pt x="39615" y="39430"/>
                  <a:pt x="38504" y="41652"/>
                  <a:pt x="39244" y="43503"/>
                </a:cubicBezTo>
                <a:lnTo>
                  <a:pt x="45908" y="69049"/>
                </a:lnTo>
                <a:lnTo>
                  <a:pt x="27397" y="58312"/>
                </a:lnTo>
                <a:lnTo>
                  <a:pt x="27397" y="49056"/>
                </a:lnTo>
                <a:cubicBezTo>
                  <a:pt x="27397" y="47575"/>
                  <a:pt x="27027" y="46465"/>
                  <a:pt x="25546" y="45724"/>
                </a:cubicBezTo>
                <a:lnTo>
                  <a:pt x="15550" y="39800"/>
                </a:lnTo>
                <a:cubicBezTo>
                  <a:pt x="14994" y="39430"/>
                  <a:pt x="14346" y="39245"/>
                  <a:pt x="13698" y="39245"/>
                </a:cubicBezTo>
                <a:cubicBezTo>
                  <a:pt x="13051" y="39245"/>
                  <a:pt x="12403" y="39430"/>
                  <a:pt x="11847" y="39800"/>
                </a:cubicBezTo>
                <a:lnTo>
                  <a:pt x="1851" y="45724"/>
                </a:lnTo>
                <a:cubicBezTo>
                  <a:pt x="740" y="46465"/>
                  <a:pt x="0" y="47575"/>
                  <a:pt x="0" y="49056"/>
                </a:cubicBezTo>
                <a:lnTo>
                  <a:pt x="0" y="60533"/>
                </a:lnTo>
                <a:cubicBezTo>
                  <a:pt x="0" y="62014"/>
                  <a:pt x="740" y="63125"/>
                  <a:pt x="1851" y="63865"/>
                </a:cubicBezTo>
                <a:lnTo>
                  <a:pt x="11847" y="69419"/>
                </a:lnTo>
                <a:cubicBezTo>
                  <a:pt x="12588" y="69789"/>
                  <a:pt x="12958" y="70159"/>
                  <a:pt x="13698" y="70159"/>
                </a:cubicBezTo>
                <a:cubicBezTo>
                  <a:pt x="14439" y="70159"/>
                  <a:pt x="15179" y="69789"/>
                  <a:pt x="15550" y="69419"/>
                </a:cubicBezTo>
                <a:lnTo>
                  <a:pt x="23695" y="64976"/>
                </a:lnTo>
                <a:lnTo>
                  <a:pt x="42206" y="75342"/>
                </a:lnTo>
                <a:lnTo>
                  <a:pt x="16660" y="82377"/>
                </a:lnTo>
                <a:cubicBezTo>
                  <a:pt x="14809" y="82747"/>
                  <a:pt x="13698" y="84598"/>
                  <a:pt x="14069" y="86820"/>
                </a:cubicBezTo>
                <a:cubicBezTo>
                  <a:pt x="14439" y="88301"/>
                  <a:pt x="15920" y="89411"/>
                  <a:pt x="17771" y="89411"/>
                </a:cubicBezTo>
                <a:lnTo>
                  <a:pt x="18882" y="89411"/>
                </a:lnTo>
                <a:lnTo>
                  <a:pt x="47760" y="81636"/>
                </a:lnTo>
                <a:lnTo>
                  <a:pt x="47760" y="81636"/>
                </a:lnTo>
                <a:cubicBezTo>
                  <a:pt x="46279" y="85339"/>
                  <a:pt x="45538" y="89781"/>
                  <a:pt x="45538" y="94224"/>
                </a:cubicBezTo>
                <a:cubicBezTo>
                  <a:pt x="45538" y="98667"/>
                  <a:pt x="46279" y="103110"/>
                  <a:pt x="47760" y="106812"/>
                </a:cubicBezTo>
                <a:lnTo>
                  <a:pt x="18882" y="99037"/>
                </a:lnTo>
                <a:cubicBezTo>
                  <a:pt x="18595" y="98989"/>
                  <a:pt x="18314" y="98966"/>
                  <a:pt x="18041" y="98966"/>
                </a:cubicBezTo>
                <a:cubicBezTo>
                  <a:pt x="16201" y="98966"/>
                  <a:pt x="14714" y="100017"/>
                  <a:pt x="14069" y="101629"/>
                </a:cubicBezTo>
                <a:cubicBezTo>
                  <a:pt x="13698" y="103850"/>
                  <a:pt x="14809" y="105701"/>
                  <a:pt x="16660" y="106072"/>
                </a:cubicBezTo>
                <a:lnTo>
                  <a:pt x="42206" y="113106"/>
                </a:lnTo>
                <a:lnTo>
                  <a:pt x="23695" y="123472"/>
                </a:lnTo>
                <a:lnTo>
                  <a:pt x="15550" y="119030"/>
                </a:lnTo>
                <a:cubicBezTo>
                  <a:pt x="14994" y="118659"/>
                  <a:pt x="14346" y="118474"/>
                  <a:pt x="13698" y="118474"/>
                </a:cubicBezTo>
                <a:cubicBezTo>
                  <a:pt x="13051" y="118474"/>
                  <a:pt x="12403" y="118659"/>
                  <a:pt x="11847" y="119030"/>
                </a:cubicBezTo>
                <a:lnTo>
                  <a:pt x="1851" y="124583"/>
                </a:lnTo>
                <a:cubicBezTo>
                  <a:pt x="740" y="125323"/>
                  <a:pt x="0" y="126434"/>
                  <a:pt x="0" y="127915"/>
                </a:cubicBezTo>
                <a:lnTo>
                  <a:pt x="0" y="133469"/>
                </a:lnTo>
                <a:lnTo>
                  <a:pt x="0" y="134209"/>
                </a:lnTo>
                <a:lnTo>
                  <a:pt x="0" y="139392"/>
                </a:lnTo>
                <a:cubicBezTo>
                  <a:pt x="0" y="140873"/>
                  <a:pt x="740" y="141984"/>
                  <a:pt x="1851" y="142724"/>
                </a:cubicBezTo>
                <a:lnTo>
                  <a:pt x="11847" y="148648"/>
                </a:lnTo>
                <a:cubicBezTo>
                  <a:pt x="12588" y="149018"/>
                  <a:pt x="13328" y="149018"/>
                  <a:pt x="13698" y="149018"/>
                </a:cubicBezTo>
                <a:cubicBezTo>
                  <a:pt x="14439" y="149018"/>
                  <a:pt x="15179" y="149018"/>
                  <a:pt x="15550" y="148648"/>
                </a:cubicBezTo>
                <a:lnTo>
                  <a:pt x="25546" y="142724"/>
                </a:lnTo>
                <a:cubicBezTo>
                  <a:pt x="27027" y="141984"/>
                  <a:pt x="27397" y="140873"/>
                  <a:pt x="27397" y="139392"/>
                </a:cubicBezTo>
                <a:lnTo>
                  <a:pt x="27397" y="130136"/>
                </a:lnTo>
                <a:lnTo>
                  <a:pt x="45908" y="119400"/>
                </a:lnTo>
                <a:lnTo>
                  <a:pt x="39244" y="144946"/>
                </a:lnTo>
                <a:cubicBezTo>
                  <a:pt x="38504" y="146797"/>
                  <a:pt x="39615" y="148648"/>
                  <a:pt x="41836" y="149388"/>
                </a:cubicBezTo>
                <a:lnTo>
                  <a:pt x="42576" y="149388"/>
                </a:lnTo>
                <a:cubicBezTo>
                  <a:pt x="44428" y="149388"/>
                  <a:pt x="45908" y="148278"/>
                  <a:pt x="46279" y="146797"/>
                </a:cubicBezTo>
                <a:lnTo>
                  <a:pt x="54053" y="117549"/>
                </a:lnTo>
                <a:cubicBezTo>
                  <a:pt x="59607" y="124213"/>
                  <a:pt x="67382" y="128656"/>
                  <a:pt x="75897" y="130136"/>
                </a:cubicBezTo>
                <a:lnTo>
                  <a:pt x="54794" y="151610"/>
                </a:lnTo>
                <a:cubicBezTo>
                  <a:pt x="53313" y="153091"/>
                  <a:pt x="53313" y="155312"/>
                  <a:pt x="54794" y="156793"/>
                </a:cubicBezTo>
                <a:cubicBezTo>
                  <a:pt x="55534" y="157533"/>
                  <a:pt x="56460" y="157904"/>
                  <a:pt x="57386" y="157904"/>
                </a:cubicBezTo>
                <a:cubicBezTo>
                  <a:pt x="58311" y="157904"/>
                  <a:pt x="59237" y="157533"/>
                  <a:pt x="59977" y="156793"/>
                </a:cubicBezTo>
                <a:lnTo>
                  <a:pt x="78489" y="138282"/>
                </a:lnTo>
                <a:lnTo>
                  <a:pt x="78489" y="159385"/>
                </a:lnTo>
                <a:lnTo>
                  <a:pt x="70344" y="164198"/>
                </a:lnTo>
                <a:cubicBezTo>
                  <a:pt x="69233" y="164938"/>
                  <a:pt x="68492" y="166049"/>
                  <a:pt x="68492" y="167159"/>
                </a:cubicBezTo>
                <a:lnTo>
                  <a:pt x="68492" y="179007"/>
                </a:lnTo>
                <a:cubicBezTo>
                  <a:pt x="68492" y="180488"/>
                  <a:pt x="69233" y="181598"/>
                  <a:pt x="70344" y="182339"/>
                </a:cubicBezTo>
                <a:lnTo>
                  <a:pt x="80340" y="187892"/>
                </a:lnTo>
                <a:cubicBezTo>
                  <a:pt x="80710" y="188263"/>
                  <a:pt x="81450" y="188633"/>
                  <a:pt x="82191" y="188633"/>
                </a:cubicBezTo>
                <a:cubicBezTo>
                  <a:pt x="82931" y="188633"/>
                  <a:pt x="83302" y="188263"/>
                  <a:pt x="84042" y="187892"/>
                </a:cubicBezTo>
                <a:lnTo>
                  <a:pt x="94038" y="182339"/>
                </a:lnTo>
                <a:cubicBezTo>
                  <a:pt x="95149" y="181598"/>
                  <a:pt x="95889" y="180117"/>
                  <a:pt x="95889" y="179007"/>
                </a:cubicBezTo>
                <a:lnTo>
                  <a:pt x="95889" y="167159"/>
                </a:lnTo>
                <a:cubicBezTo>
                  <a:pt x="95889" y="166049"/>
                  <a:pt x="95149" y="164938"/>
                  <a:pt x="94038" y="164198"/>
                </a:cubicBezTo>
                <a:lnTo>
                  <a:pt x="85893" y="159385"/>
                </a:lnTo>
                <a:lnTo>
                  <a:pt x="85893" y="138282"/>
                </a:lnTo>
                <a:lnTo>
                  <a:pt x="104405" y="156793"/>
                </a:lnTo>
                <a:cubicBezTo>
                  <a:pt x="105145" y="157533"/>
                  <a:pt x="106256" y="157904"/>
                  <a:pt x="106996" y="157904"/>
                </a:cubicBezTo>
                <a:cubicBezTo>
                  <a:pt x="108107" y="157904"/>
                  <a:pt x="108847" y="157533"/>
                  <a:pt x="109588" y="156793"/>
                </a:cubicBezTo>
                <a:cubicBezTo>
                  <a:pt x="111069" y="155312"/>
                  <a:pt x="111069" y="153091"/>
                  <a:pt x="109588" y="151610"/>
                </a:cubicBezTo>
                <a:lnTo>
                  <a:pt x="88485" y="130136"/>
                </a:lnTo>
                <a:cubicBezTo>
                  <a:pt x="97000" y="128656"/>
                  <a:pt x="104775" y="124213"/>
                  <a:pt x="110328" y="117549"/>
                </a:cubicBezTo>
                <a:lnTo>
                  <a:pt x="118103" y="146797"/>
                </a:lnTo>
                <a:cubicBezTo>
                  <a:pt x="118473" y="148278"/>
                  <a:pt x="119954" y="149388"/>
                  <a:pt x="121805" y="149388"/>
                </a:cubicBezTo>
                <a:lnTo>
                  <a:pt x="122546" y="149388"/>
                </a:lnTo>
                <a:cubicBezTo>
                  <a:pt x="124767" y="148648"/>
                  <a:pt x="125878" y="146797"/>
                  <a:pt x="125138" y="144946"/>
                </a:cubicBezTo>
                <a:lnTo>
                  <a:pt x="118473" y="119400"/>
                </a:lnTo>
                <a:lnTo>
                  <a:pt x="136615" y="130136"/>
                </a:lnTo>
                <a:lnTo>
                  <a:pt x="136615" y="139392"/>
                </a:lnTo>
                <a:cubicBezTo>
                  <a:pt x="136615" y="140873"/>
                  <a:pt x="137355" y="141984"/>
                  <a:pt x="138466" y="142724"/>
                </a:cubicBezTo>
                <a:lnTo>
                  <a:pt x="148832" y="148648"/>
                </a:lnTo>
                <a:cubicBezTo>
                  <a:pt x="149202" y="149018"/>
                  <a:pt x="149943" y="149018"/>
                  <a:pt x="150683" y="149018"/>
                </a:cubicBezTo>
                <a:cubicBezTo>
                  <a:pt x="151054" y="149018"/>
                  <a:pt x="151794" y="149018"/>
                  <a:pt x="152534" y="148648"/>
                </a:cubicBezTo>
                <a:lnTo>
                  <a:pt x="162531" y="142724"/>
                </a:lnTo>
                <a:cubicBezTo>
                  <a:pt x="163641" y="141984"/>
                  <a:pt x="164382" y="140873"/>
                  <a:pt x="164382" y="139392"/>
                </a:cubicBezTo>
                <a:lnTo>
                  <a:pt x="164382" y="133469"/>
                </a:lnTo>
                <a:lnTo>
                  <a:pt x="164382" y="127915"/>
                </a:lnTo>
                <a:cubicBezTo>
                  <a:pt x="164382" y="126434"/>
                  <a:pt x="163641" y="125323"/>
                  <a:pt x="162531" y="124583"/>
                </a:cubicBezTo>
                <a:lnTo>
                  <a:pt x="152534" y="119030"/>
                </a:lnTo>
                <a:cubicBezTo>
                  <a:pt x="151979" y="118659"/>
                  <a:pt x="151331" y="118474"/>
                  <a:pt x="150683" y="118474"/>
                </a:cubicBezTo>
                <a:cubicBezTo>
                  <a:pt x="150035" y="118474"/>
                  <a:pt x="149388" y="118659"/>
                  <a:pt x="148832" y="119030"/>
                </a:cubicBezTo>
                <a:lnTo>
                  <a:pt x="140317" y="123472"/>
                </a:lnTo>
                <a:lnTo>
                  <a:pt x="122176" y="113106"/>
                </a:lnTo>
                <a:lnTo>
                  <a:pt x="147721" y="106072"/>
                </a:lnTo>
                <a:cubicBezTo>
                  <a:pt x="149573" y="105701"/>
                  <a:pt x="150683" y="103850"/>
                  <a:pt x="150313" y="101629"/>
                </a:cubicBezTo>
                <a:cubicBezTo>
                  <a:pt x="149668" y="100017"/>
                  <a:pt x="148181" y="98966"/>
                  <a:pt x="146341" y="98966"/>
                </a:cubicBezTo>
                <a:cubicBezTo>
                  <a:pt x="146068" y="98966"/>
                  <a:pt x="145787" y="98989"/>
                  <a:pt x="145500" y="99037"/>
                </a:cubicBezTo>
                <a:lnTo>
                  <a:pt x="116252" y="106812"/>
                </a:lnTo>
                <a:cubicBezTo>
                  <a:pt x="117733" y="103110"/>
                  <a:pt x="118844" y="98667"/>
                  <a:pt x="118844" y="94224"/>
                </a:cubicBezTo>
                <a:cubicBezTo>
                  <a:pt x="118844" y="89781"/>
                  <a:pt x="117733" y="85339"/>
                  <a:pt x="116252" y="81636"/>
                </a:cubicBezTo>
                <a:lnTo>
                  <a:pt x="116252" y="81636"/>
                </a:lnTo>
                <a:lnTo>
                  <a:pt x="145500" y="89411"/>
                </a:lnTo>
                <a:lnTo>
                  <a:pt x="146611" y="89411"/>
                </a:lnTo>
                <a:cubicBezTo>
                  <a:pt x="148092" y="89411"/>
                  <a:pt x="149573" y="88301"/>
                  <a:pt x="150313" y="86820"/>
                </a:cubicBezTo>
                <a:cubicBezTo>
                  <a:pt x="150683" y="84598"/>
                  <a:pt x="149573" y="82747"/>
                  <a:pt x="147721" y="82007"/>
                </a:cubicBezTo>
                <a:lnTo>
                  <a:pt x="122176" y="75342"/>
                </a:lnTo>
                <a:lnTo>
                  <a:pt x="140317" y="64976"/>
                </a:lnTo>
                <a:lnTo>
                  <a:pt x="148832" y="69419"/>
                </a:lnTo>
                <a:cubicBezTo>
                  <a:pt x="149202" y="69789"/>
                  <a:pt x="149943" y="70159"/>
                  <a:pt x="150683" y="70159"/>
                </a:cubicBezTo>
                <a:cubicBezTo>
                  <a:pt x="151054" y="70159"/>
                  <a:pt x="151794" y="69789"/>
                  <a:pt x="152534" y="69419"/>
                </a:cubicBezTo>
                <a:lnTo>
                  <a:pt x="162531" y="63865"/>
                </a:lnTo>
                <a:cubicBezTo>
                  <a:pt x="163641" y="63125"/>
                  <a:pt x="164382" y="62014"/>
                  <a:pt x="164382" y="60533"/>
                </a:cubicBezTo>
                <a:lnTo>
                  <a:pt x="164382" y="54239"/>
                </a:lnTo>
                <a:lnTo>
                  <a:pt x="164382" y="49056"/>
                </a:lnTo>
                <a:cubicBezTo>
                  <a:pt x="164382" y="47575"/>
                  <a:pt x="163641" y="46465"/>
                  <a:pt x="162531" y="45724"/>
                </a:cubicBezTo>
                <a:lnTo>
                  <a:pt x="152534" y="39800"/>
                </a:lnTo>
                <a:cubicBezTo>
                  <a:pt x="151979" y="39430"/>
                  <a:pt x="151331" y="39245"/>
                  <a:pt x="150683" y="39245"/>
                </a:cubicBezTo>
                <a:cubicBezTo>
                  <a:pt x="150035" y="39245"/>
                  <a:pt x="149388" y="39430"/>
                  <a:pt x="148832" y="39800"/>
                </a:cubicBezTo>
                <a:lnTo>
                  <a:pt x="138466" y="45724"/>
                </a:lnTo>
                <a:cubicBezTo>
                  <a:pt x="137355" y="46465"/>
                  <a:pt x="136615" y="47575"/>
                  <a:pt x="136615" y="49056"/>
                </a:cubicBezTo>
                <a:lnTo>
                  <a:pt x="136615" y="58312"/>
                </a:lnTo>
                <a:lnTo>
                  <a:pt x="118473" y="69049"/>
                </a:lnTo>
                <a:lnTo>
                  <a:pt x="125138" y="43503"/>
                </a:lnTo>
                <a:cubicBezTo>
                  <a:pt x="125878" y="41652"/>
                  <a:pt x="124767" y="39430"/>
                  <a:pt x="122546" y="39060"/>
                </a:cubicBezTo>
                <a:cubicBezTo>
                  <a:pt x="122307" y="39012"/>
                  <a:pt x="122061" y="38989"/>
                  <a:pt x="121815" y="38989"/>
                </a:cubicBezTo>
                <a:cubicBezTo>
                  <a:pt x="120152" y="38989"/>
                  <a:pt x="118426" y="40040"/>
                  <a:pt x="118103" y="41652"/>
                </a:cubicBezTo>
                <a:lnTo>
                  <a:pt x="110328" y="70900"/>
                </a:lnTo>
                <a:cubicBezTo>
                  <a:pt x="104775" y="64236"/>
                  <a:pt x="97000" y="59793"/>
                  <a:pt x="88485" y="58312"/>
                </a:cubicBezTo>
                <a:lnTo>
                  <a:pt x="109588" y="36839"/>
                </a:lnTo>
                <a:cubicBezTo>
                  <a:pt x="111069" y="35358"/>
                  <a:pt x="111069" y="33136"/>
                  <a:pt x="109588" y="31655"/>
                </a:cubicBezTo>
                <a:cubicBezTo>
                  <a:pt x="108847" y="30915"/>
                  <a:pt x="107922" y="30545"/>
                  <a:pt x="106996" y="30545"/>
                </a:cubicBezTo>
                <a:cubicBezTo>
                  <a:pt x="106071" y="30545"/>
                  <a:pt x="105145" y="30915"/>
                  <a:pt x="104405" y="31655"/>
                </a:cubicBezTo>
                <a:lnTo>
                  <a:pt x="85893" y="50167"/>
                </a:lnTo>
                <a:lnTo>
                  <a:pt x="85893" y="29064"/>
                </a:lnTo>
                <a:lnTo>
                  <a:pt x="94038" y="24251"/>
                </a:lnTo>
                <a:cubicBezTo>
                  <a:pt x="95149" y="23510"/>
                  <a:pt x="95889" y="22400"/>
                  <a:pt x="95889" y="20919"/>
                </a:cubicBezTo>
                <a:lnTo>
                  <a:pt x="95889" y="9442"/>
                </a:lnTo>
                <a:cubicBezTo>
                  <a:pt x="95889" y="7961"/>
                  <a:pt x="95149" y="6850"/>
                  <a:pt x="94038" y="6110"/>
                </a:cubicBezTo>
                <a:lnTo>
                  <a:pt x="84042" y="556"/>
                </a:lnTo>
                <a:cubicBezTo>
                  <a:pt x="83487" y="186"/>
                  <a:pt x="82839" y="1"/>
                  <a:pt x="82191" y="1"/>
                </a:cubicBezTo>
                <a:close/>
              </a:path>
            </a:pathLst>
          </a:custGeom>
          <a:solidFill>
            <a:srgbClr val="A381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 name="Google Shape;272;gd959ecf4b5_0_42"/>
          <p:cNvSpPr/>
          <p:nvPr/>
        </p:nvSpPr>
        <p:spPr>
          <a:xfrm>
            <a:off x="7120107" y="4715513"/>
            <a:ext cx="363580" cy="416954"/>
          </a:xfrm>
          <a:custGeom>
            <a:rect b="b" l="l" r="r" t="t"/>
            <a:pathLst>
              <a:path extrusionOk="0" h="188454" w="164330">
                <a:moveTo>
                  <a:pt x="81963" y="5955"/>
                </a:moveTo>
                <a:lnTo>
                  <a:pt x="89634" y="9993"/>
                </a:lnTo>
                <a:lnTo>
                  <a:pt x="89634" y="18876"/>
                </a:lnTo>
                <a:lnTo>
                  <a:pt x="81963" y="22913"/>
                </a:lnTo>
                <a:lnTo>
                  <a:pt x="74695" y="18876"/>
                </a:lnTo>
                <a:lnTo>
                  <a:pt x="74695" y="9993"/>
                </a:lnTo>
                <a:lnTo>
                  <a:pt x="81963" y="5955"/>
                </a:lnTo>
                <a:close/>
                <a:moveTo>
                  <a:pt x="12920" y="45524"/>
                </a:moveTo>
                <a:lnTo>
                  <a:pt x="20592" y="49965"/>
                </a:lnTo>
                <a:lnTo>
                  <a:pt x="20592" y="58848"/>
                </a:lnTo>
                <a:lnTo>
                  <a:pt x="12920" y="62885"/>
                </a:lnTo>
                <a:lnTo>
                  <a:pt x="5249" y="58848"/>
                </a:lnTo>
                <a:lnTo>
                  <a:pt x="5249" y="49965"/>
                </a:lnTo>
                <a:lnTo>
                  <a:pt x="12920" y="45524"/>
                </a:lnTo>
                <a:close/>
                <a:moveTo>
                  <a:pt x="151409" y="45524"/>
                </a:moveTo>
                <a:lnTo>
                  <a:pt x="158677" y="49965"/>
                </a:lnTo>
                <a:lnTo>
                  <a:pt x="158677" y="58848"/>
                </a:lnTo>
                <a:lnTo>
                  <a:pt x="151005" y="62885"/>
                </a:lnTo>
                <a:lnTo>
                  <a:pt x="143738" y="58848"/>
                </a:lnTo>
                <a:lnTo>
                  <a:pt x="143738" y="49965"/>
                </a:lnTo>
                <a:lnTo>
                  <a:pt x="151409" y="45524"/>
                </a:lnTo>
                <a:close/>
                <a:moveTo>
                  <a:pt x="12920" y="125468"/>
                </a:moveTo>
                <a:lnTo>
                  <a:pt x="20188" y="129909"/>
                </a:lnTo>
                <a:lnTo>
                  <a:pt x="20188" y="138388"/>
                </a:lnTo>
                <a:lnTo>
                  <a:pt x="12920" y="142829"/>
                </a:lnTo>
                <a:lnTo>
                  <a:pt x="5249" y="138388"/>
                </a:lnTo>
                <a:lnTo>
                  <a:pt x="5249" y="129909"/>
                </a:lnTo>
                <a:lnTo>
                  <a:pt x="12920" y="125468"/>
                </a:lnTo>
                <a:close/>
                <a:moveTo>
                  <a:pt x="151005" y="125468"/>
                </a:moveTo>
                <a:lnTo>
                  <a:pt x="158677" y="129909"/>
                </a:lnTo>
                <a:lnTo>
                  <a:pt x="158677" y="138388"/>
                </a:lnTo>
                <a:lnTo>
                  <a:pt x="151005" y="142829"/>
                </a:lnTo>
                <a:lnTo>
                  <a:pt x="143738" y="138388"/>
                </a:lnTo>
                <a:lnTo>
                  <a:pt x="143738" y="129909"/>
                </a:lnTo>
                <a:lnTo>
                  <a:pt x="151005" y="125468"/>
                </a:lnTo>
                <a:close/>
                <a:moveTo>
                  <a:pt x="82366" y="165843"/>
                </a:moveTo>
                <a:lnTo>
                  <a:pt x="89634" y="169881"/>
                </a:lnTo>
                <a:lnTo>
                  <a:pt x="89634" y="178360"/>
                </a:lnTo>
                <a:lnTo>
                  <a:pt x="81963" y="182801"/>
                </a:lnTo>
                <a:lnTo>
                  <a:pt x="74695" y="178360"/>
                </a:lnTo>
                <a:lnTo>
                  <a:pt x="74695" y="169881"/>
                </a:lnTo>
                <a:lnTo>
                  <a:pt x="81559" y="165843"/>
                </a:lnTo>
                <a:close/>
                <a:moveTo>
                  <a:pt x="82013" y="0"/>
                </a:moveTo>
                <a:cubicBezTo>
                  <a:pt x="81559" y="0"/>
                  <a:pt x="81155" y="101"/>
                  <a:pt x="80751" y="303"/>
                </a:cubicBezTo>
                <a:lnTo>
                  <a:pt x="70657" y="6359"/>
                </a:lnTo>
                <a:cubicBezTo>
                  <a:pt x="69850" y="6763"/>
                  <a:pt x="69042" y="7571"/>
                  <a:pt x="69042" y="8378"/>
                </a:cubicBezTo>
                <a:lnTo>
                  <a:pt x="69042" y="20491"/>
                </a:lnTo>
                <a:cubicBezTo>
                  <a:pt x="69042" y="21298"/>
                  <a:pt x="69850" y="22106"/>
                  <a:pt x="70657" y="22510"/>
                </a:cubicBezTo>
                <a:lnTo>
                  <a:pt x="79540" y="27758"/>
                </a:lnTo>
                <a:lnTo>
                  <a:pt x="79540" y="66923"/>
                </a:lnTo>
                <a:lnTo>
                  <a:pt x="69042" y="56829"/>
                </a:lnTo>
                <a:cubicBezTo>
                  <a:pt x="68437" y="56223"/>
                  <a:pt x="67730" y="55920"/>
                  <a:pt x="67074" y="55920"/>
                </a:cubicBezTo>
                <a:cubicBezTo>
                  <a:pt x="66418" y="55920"/>
                  <a:pt x="65812" y="56223"/>
                  <a:pt x="65409" y="56829"/>
                </a:cubicBezTo>
                <a:cubicBezTo>
                  <a:pt x="64197" y="57636"/>
                  <a:pt x="64197" y="59655"/>
                  <a:pt x="65409" y="60463"/>
                </a:cubicBezTo>
                <a:lnTo>
                  <a:pt x="79540" y="74594"/>
                </a:lnTo>
                <a:lnTo>
                  <a:pt x="79540" y="89937"/>
                </a:lnTo>
                <a:lnTo>
                  <a:pt x="66216" y="82266"/>
                </a:lnTo>
                <a:lnTo>
                  <a:pt x="60967" y="62885"/>
                </a:lnTo>
                <a:cubicBezTo>
                  <a:pt x="60564" y="61674"/>
                  <a:pt x="58949" y="60866"/>
                  <a:pt x="57737" y="60866"/>
                </a:cubicBezTo>
                <a:cubicBezTo>
                  <a:pt x="56122" y="61270"/>
                  <a:pt x="55315" y="62885"/>
                  <a:pt x="55718" y="64500"/>
                </a:cubicBezTo>
                <a:lnTo>
                  <a:pt x="59352" y="78632"/>
                </a:lnTo>
                <a:lnTo>
                  <a:pt x="25840" y="58848"/>
                </a:lnTo>
                <a:lnTo>
                  <a:pt x="25840" y="48350"/>
                </a:lnTo>
                <a:cubicBezTo>
                  <a:pt x="25840" y="47542"/>
                  <a:pt x="25437" y="46735"/>
                  <a:pt x="24629" y="46331"/>
                </a:cubicBezTo>
                <a:lnTo>
                  <a:pt x="14132" y="40275"/>
                </a:lnTo>
                <a:cubicBezTo>
                  <a:pt x="13728" y="40073"/>
                  <a:pt x="13324" y="39972"/>
                  <a:pt x="12920" y="39972"/>
                </a:cubicBezTo>
                <a:cubicBezTo>
                  <a:pt x="12516" y="39972"/>
                  <a:pt x="12113" y="40073"/>
                  <a:pt x="11709" y="40275"/>
                </a:cubicBezTo>
                <a:lnTo>
                  <a:pt x="1211" y="46331"/>
                </a:lnTo>
                <a:cubicBezTo>
                  <a:pt x="404" y="46735"/>
                  <a:pt x="0" y="47542"/>
                  <a:pt x="0" y="48350"/>
                </a:cubicBezTo>
                <a:lnTo>
                  <a:pt x="0" y="60059"/>
                </a:lnTo>
                <a:cubicBezTo>
                  <a:pt x="0" y="61270"/>
                  <a:pt x="404" y="62078"/>
                  <a:pt x="1211" y="62481"/>
                </a:cubicBezTo>
                <a:lnTo>
                  <a:pt x="11709" y="68538"/>
                </a:lnTo>
                <a:cubicBezTo>
                  <a:pt x="12113" y="68538"/>
                  <a:pt x="12516" y="68942"/>
                  <a:pt x="12920" y="68942"/>
                </a:cubicBezTo>
                <a:cubicBezTo>
                  <a:pt x="13324" y="68942"/>
                  <a:pt x="13728" y="68538"/>
                  <a:pt x="14132" y="68538"/>
                </a:cubicBezTo>
                <a:lnTo>
                  <a:pt x="22610" y="63693"/>
                </a:lnTo>
                <a:lnTo>
                  <a:pt x="56930" y="83073"/>
                </a:lnTo>
                <a:lnTo>
                  <a:pt x="42798" y="87111"/>
                </a:lnTo>
                <a:cubicBezTo>
                  <a:pt x="41183" y="87514"/>
                  <a:pt x="40376" y="88726"/>
                  <a:pt x="40779" y="90341"/>
                </a:cubicBezTo>
                <a:cubicBezTo>
                  <a:pt x="41183" y="91552"/>
                  <a:pt x="41991" y="92360"/>
                  <a:pt x="43202" y="92360"/>
                </a:cubicBezTo>
                <a:cubicBezTo>
                  <a:pt x="43606" y="92360"/>
                  <a:pt x="44010" y="92360"/>
                  <a:pt x="44010" y="91956"/>
                </a:cubicBezTo>
                <a:lnTo>
                  <a:pt x="63390" y="87111"/>
                </a:lnTo>
                <a:lnTo>
                  <a:pt x="76714" y="94782"/>
                </a:lnTo>
                <a:lnTo>
                  <a:pt x="63390" y="102453"/>
                </a:lnTo>
                <a:lnTo>
                  <a:pt x="44010" y="97205"/>
                </a:lnTo>
                <a:cubicBezTo>
                  <a:pt x="43795" y="97133"/>
                  <a:pt x="43568" y="97100"/>
                  <a:pt x="43337" y="97100"/>
                </a:cubicBezTo>
                <a:cubicBezTo>
                  <a:pt x="42264" y="97100"/>
                  <a:pt x="41112" y="97823"/>
                  <a:pt x="40779" y="98820"/>
                </a:cubicBezTo>
                <a:cubicBezTo>
                  <a:pt x="40376" y="100435"/>
                  <a:pt x="41183" y="102050"/>
                  <a:pt x="42798" y="102453"/>
                </a:cubicBezTo>
                <a:lnTo>
                  <a:pt x="56930" y="106087"/>
                </a:lnTo>
                <a:lnTo>
                  <a:pt x="23418" y="125468"/>
                </a:lnTo>
                <a:lnTo>
                  <a:pt x="14132" y="120219"/>
                </a:lnTo>
                <a:cubicBezTo>
                  <a:pt x="13728" y="120017"/>
                  <a:pt x="13324" y="119916"/>
                  <a:pt x="12920" y="119916"/>
                </a:cubicBezTo>
                <a:cubicBezTo>
                  <a:pt x="12516" y="119916"/>
                  <a:pt x="12113" y="120017"/>
                  <a:pt x="11709" y="120219"/>
                </a:cubicBezTo>
                <a:lnTo>
                  <a:pt x="1211" y="125871"/>
                </a:lnTo>
                <a:cubicBezTo>
                  <a:pt x="404" y="126275"/>
                  <a:pt x="0" y="127486"/>
                  <a:pt x="0" y="128294"/>
                </a:cubicBezTo>
                <a:lnTo>
                  <a:pt x="0" y="140003"/>
                </a:lnTo>
                <a:cubicBezTo>
                  <a:pt x="0" y="141214"/>
                  <a:pt x="404" y="142022"/>
                  <a:pt x="1211" y="142425"/>
                </a:cubicBezTo>
                <a:lnTo>
                  <a:pt x="11709" y="148482"/>
                </a:lnTo>
                <a:lnTo>
                  <a:pt x="14132" y="148482"/>
                </a:lnTo>
                <a:lnTo>
                  <a:pt x="24225" y="142425"/>
                </a:lnTo>
                <a:cubicBezTo>
                  <a:pt x="25437" y="142022"/>
                  <a:pt x="25840" y="141214"/>
                  <a:pt x="25840" y="140003"/>
                </a:cubicBezTo>
                <a:lnTo>
                  <a:pt x="25840" y="130313"/>
                </a:lnTo>
                <a:lnTo>
                  <a:pt x="59352" y="110529"/>
                </a:lnTo>
                <a:lnTo>
                  <a:pt x="55718" y="125064"/>
                </a:lnTo>
                <a:cubicBezTo>
                  <a:pt x="55315" y="126275"/>
                  <a:pt x="56122" y="127890"/>
                  <a:pt x="57737" y="128294"/>
                </a:cubicBezTo>
                <a:lnTo>
                  <a:pt x="58141" y="128294"/>
                </a:lnTo>
                <a:cubicBezTo>
                  <a:pt x="59352" y="128294"/>
                  <a:pt x="60564" y="127486"/>
                  <a:pt x="60967" y="126275"/>
                </a:cubicBezTo>
                <a:lnTo>
                  <a:pt x="66216" y="106895"/>
                </a:lnTo>
                <a:lnTo>
                  <a:pt x="79540" y="99223"/>
                </a:lnTo>
                <a:lnTo>
                  <a:pt x="79540" y="114566"/>
                </a:lnTo>
                <a:lnTo>
                  <a:pt x="65005" y="128698"/>
                </a:lnTo>
                <a:cubicBezTo>
                  <a:pt x="64197" y="129909"/>
                  <a:pt x="64197" y="131524"/>
                  <a:pt x="65005" y="132735"/>
                </a:cubicBezTo>
                <a:cubicBezTo>
                  <a:pt x="65611" y="133139"/>
                  <a:pt x="66317" y="133341"/>
                  <a:pt x="67024" y="133341"/>
                </a:cubicBezTo>
                <a:cubicBezTo>
                  <a:pt x="67730" y="133341"/>
                  <a:pt x="68437" y="133139"/>
                  <a:pt x="69042" y="132735"/>
                </a:cubicBezTo>
                <a:lnTo>
                  <a:pt x="79540" y="122238"/>
                </a:lnTo>
                <a:lnTo>
                  <a:pt x="79540" y="160594"/>
                </a:lnTo>
                <a:lnTo>
                  <a:pt x="70657" y="165843"/>
                </a:lnTo>
                <a:cubicBezTo>
                  <a:pt x="69850" y="166247"/>
                  <a:pt x="69042" y="167458"/>
                  <a:pt x="69042" y="168266"/>
                </a:cubicBezTo>
                <a:lnTo>
                  <a:pt x="69042" y="179975"/>
                </a:lnTo>
                <a:cubicBezTo>
                  <a:pt x="69042" y="180782"/>
                  <a:pt x="69850" y="181994"/>
                  <a:pt x="70657" y="182397"/>
                </a:cubicBezTo>
                <a:lnTo>
                  <a:pt x="80751" y="188050"/>
                </a:lnTo>
                <a:cubicBezTo>
                  <a:pt x="81155" y="188454"/>
                  <a:pt x="81559" y="188454"/>
                  <a:pt x="81963" y="188454"/>
                </a:cubicBezTo>
                <a:cubicBezTo>
                  <a:pt x="82366" y="188454"/>
                  <a:pt x="83174" y="188454"/>
                  <a:pt x="83578" y="188050"/>
                </a:cubicBezTo>
                <a:lnTo>
                  <a:pt x="93672" y="182397"/>
                </a:lnTo>
                <a:cubicBezTo>
                  <a:pt x="94479" y="181994"/>
                  <a:pt x="94883" y="180782"/>
                  <a:pt x="94883" y="179975"/>
                </a:cubicBezTo>
                <a:lnTo>
                  <a:pt x="94883" y="168266"/>
                </a:lnTo>
                <a:cubicBezTo>
                  <a:pt x="94883" y="167458"/>
                  <a:pt x="94479" y="166247"/>
                  <a:pt x="93672" y="165843"/>
                </a:cubicBezTo>
                <a:lnTo>
                  <a:pt x="84789" y="160594"/>
                </a:lnTo>
                <a:lnTo>
                  <a:pt x="84789" y="122238"/>
                </a:lnTo>
                <a:lnTo>
                  <a:pt x="95287" y="132735"/>
                </a:lnTo>
                <a:cubicBezTo>
                  <a:pt x="95690" y="133139"/>
                  <a:pt x="96498" y="133139"/>
                  <a:pt x="96902" y="133139"/>
                </a:cubicBezTo>
                <a:cubicBezTo>
                  <a:pt x="97709" y="133139"/>
                  <a:pt x="98517" y="133139"/>
                  <a:pt x="98920" y="132735"/>
                </a:cubicBezTo>
                <a:cubicBezTo>
                  <a:pt x="100132" y="131524"/>
                  <a:pt x="100132" y="129909"/>
                  <a:pt x="98920" y="128698"/>
                </a:cubicBezTo>
                <a:lnTo>
                  <a:pt x="84789" y="114566"/>
                </a:lnTo>
                <a:lnTo>
                  <a:pt x="84789" y="99223"/>
                </a:lnTo>
                <a:lnTo>
                  <a:pt x="98113" y="106895"/>
                </a:lnTo>
                <a:lnTo>
                  <a:pt x="103362" y="126275"/>
                </a:lnTo>
                <a:cubicBezTo>
                  <a:pt x="103362" y="127486"/>
                  <a:pt x="104573" y="128294"/>
                  <a:pt x="105784" y="128294"/>
                </a:cubicBezTo>
                <a:lnTo>
                  <a:pt x="106592" y="128294"/>
                </a:lnTo>
                <a:cubicBezTo>
                  <a:pt x="107803" y="127890"/>
                  <a:pt x="108611" y="126275"/>
                  <a:pt x="108207" y="125064"/>
                </a:cubicBezTo>
                <a:lnTo>
                  <a:pt x="104573" y="110932"/>
                </a:lnTo>
                <a:lnTo>
                  <a:pt x="138489" y="130313"/>
                </a:lnTo>
                <a:lnTo>
                  <a:pt x="138489" y="140003"/>
                </a:lnTo>
                <a:cubicBezTo>
                  <a:pt x="138489" y="141214"/>
                  <a:pt x="138892" y="142022"/>
                  <a:pt x="139700" y="142425"/>
                </a:cubicBezTo>
                <a:lnTo>
                  <a:pt x="149794" y="148482"/>
                </a:lnTo>
                <a:lnTo>
                  <a:pt x="152620" y="148482"/>
                </a:lnTo>
                <a:lnTo>
                  <a:pt x="162714" y="142425"/>
                </a:lnTo>
                <a:cubicBezTo>
                  <a:pt x="163522" y="142022"/>
                  <a:pt x="163925" y="141214"/>
                  <a:pt x="163925" y="140003"/>
                </a:cubicBezTo>
                <a:lnTo>
                  <a:pt x="164329" y="133947"/>
                </a:lnTo>
                <a:lnTo>
                  <a:pt x="163925" y="128294"/>
                </a:lnTo>
                <a:cubicBezTo>
                  <a:pt x="163925" y="127486"/>
                  <a:pt x="163522" y="126275"/>
                  <a:pt x="162714" y="125871"/>
                </a:cubicBezTo>
                <a:lnTo>
                  <a:pt x="152620" y="120219"/>
                </a:lnTo>
                <a:cubicBezTo>
                  <a:pt x="152216" y="119815"/>
                  <a:pt x="151712" y="119613"/>
                  <a:pt x="151207" y="119613"/>
                </a:cubicBezTo>
                <a:cubicBezTo>
                  <a:pt x="150702" y="119613"/>
                  <a:pt x="150198" y="119815"/>
                  <a:pt x="149794" y="120219"/>
                </a:cubicBezTo>
                <a:lnTo>
                  <a:pt x="140911" y="125468"/>
                </a:lnTo>
                <a:lnTo>
                  <a:pt x="107399" y="106087"/>
                </a:lnTo>
                <a:lnTo>
                  <a:pt x="121531" y="102453"/>
                </a:lnTo>
                <a:cubicBezTo>
                  <a:pt x="122742" y="102050"/>
                  <a:pt x="123550" y="100435"/>
                  <a:pt x="123146" y="98820"/>
                </a:cubicBezTo>
                <a:cubicBezTo>
                  <a:pt x="122814" y="97823"/>
                  <a:pt x="121935" y="97100"/>
                  <a:pt x="120734" y="97100"/>
                </a:cubicBezTo>
                <a:cubicBezTo>
                  <a:pt x="120475" y="97100"/>
                  <a:pt x="120202" y="97133"/>
                  <a:pt x="119916" y="97205"/>
                </a:cubicBezTo>
                <a:lnTo>
                  <a:pt x="100536" y="102453"/>
                </a:lnTo>
                <a:lnTo>
                  <a:pt x="87615" y="94782"/>
                </a:lnTo>
                <a:lnTo>
                  <a:pt x="100536" y="87111"/>
                </a:lnTo>
                <a:lnTo>
                  <a:pt x="119916" y="91956"/>
                </a:lnTo>
                <a:cubicBezTo>
                  <a:pt x="120320" y="92360"/>
                  <a:pt x="120320" y="92360"/>
                  <a:pt x="120723" y="92360"/>
                </a:cubicBezTo>
                <a:cubicBezTo>
                  <a:pt x="121935" y="92360"/>
                  <a:pt x="123146" y="91552"/>
                  <a:pt x="123146" y="90341"/>
                </a:cubicBezTo>
                <a:cubicBezTo>
                  <a:pt x="123550" y="88726"/>
                  <a:pt x="122742" y="87514"/>
                  <a:pt x="121531" y="87111"/>
                </a:cubicBezTo>
                <a:lnTo>
                  <a:pt x="107399" y="83073"/>
                </a:lnTo>
                <a:lnTo>
                  <a:pt x="141315" y="63693"/>
                </a:lnTo>
                <a:lnTo>
                  <a:pt x="149794" y="68538"/>
                </a:lnTo>
                <a:cubicBezTo>
                  <a:pt x="150198" y="68538"/>
                  <a:pt x="150601" y="68942"/>
                  <a:pt x="151005" y="68942"/>
                </a:cubicBezTo>
                <a:cubicBezTo>
                  <a:pt x="151813" y="68942"/>
                  <a:pt x="152216" y="68538"/>
                  <a:pt x="152620" y="68538"/>
                </a:cubicBezTo>
                <a:lnTo>
                  <a:pt x="162714" y="62481"/>
                </a:lnTo>
                <a:cubicBezTo>
                  <a:pt x="163522" y="62078"/>
                  <a:pt x="163925" y="61270"/>
                  <a:pt x="163925" y="60059"/>
                </a:cubicBezTo>
                <a:lnTo>
                  <a:pt x="163925" y="48350"/>
                </a:lnTo>
                <a:cubicBezTo>
                  <a:pt x="163925" y="47542"/>
                  <a:pt x="163522" y="46735"/>
                  <a:pt x="162714" y="46331"/>
                </a:cubicBezTo>
                <a:lnTo>
                  <a:pt x="152620" y="40275"/>
                </a:lnTo>
                <a:cubicBezTo>
                  <a:pt x="152216" y="40073"/>
                  <a:pt x="151712" y="39972"/>
                  <a:pt x="151207" y="39972"/>
                </a:cubicBezTo>
                <a:cubicBezTo>
                  <a:pt x="150702" y="39972"/>
                  <a:pt x="150198" y="40073"/>
                  <a:pt x="149794" y="40275"/>
                </a:cubicBezTo>
                <a:lnTo>
                  <a:pt x="139700" y="45927"/>
                </a:lnTo>
                <a:cubicBezTo>
                  <a:pt x="138892" y="46735"/>
                  <a:pt x="138489" y="47542"/>
                  <a:pt x="138489" y="48350"/>
                </a:cubicBezTo>
                <a:lnTo>
                  <a:pt x="138489" y="58848"/>
                </a:lnTo>
                <a:lnTo>
                  <a:pt x="104573" y="78632"/>
                </a:lnTo>
                <a:lnTo>
                  <a:pt x="104573" y="78632"/>
                </a:lnTo>
                <a:lnTo>
                  <a:pt x="108207" y="64500"/>
                </a:lnTo>
                <a:cubicBezTo>
                  <a:pt x="108611" y="62885"/>
                  <a:pt x="107803" y="61270"/>
                  <a:pt x="106592" y="60866"/>
                </a:cubicBezTo>
                <a:cubicBezTo>
                  <a:pt x="104977" y="60866"/>
                  <a:pt x="103362" y="61674"/>
                  <a:pt x="102958" y="62885"/>
                </a:cubicBezTo>
                <a:lnTo>
                  <a:pt x="98113" y="82266"/>
                </a:lnTo>
                <a:lnTo>
                  <a:pt x="84789" y="89937"/>
                </a:lnTo>
                <a:lnTo>
                  <a:pt x="84789" y="74594"/>
                </a:lnTo>
                <a:lnTo>
                  <a:pt x="98920" y="60463"/>
                </a:lnTo>
                <a:cubicBezTo>
                  <a:pt x="100132" y="59655"/>
                  <a:pt x="100132" y="57636"/>
                  <a:pt x="98920" y="56829"/>
                </a:cubicBezTo>
                <a:cubicBezTo>
                  <a:pt x="98315" y="56223"/>
                  <a:pt x="97608" y="55920"/>
                  <a:pt x="96902" y="55920"/>
                </a:cubicBezTo>
                <a:cubicBezTo>
                  <a:pt x="96195" y="55920"/>
                  <a:pt x="95489" y="56223"/>
                  <a:pt x="94883" y="56829"/>
                </a:cubicBezTo>
                <a:lnTo>
                  <a:pt x="84789" y="66923"/>
                </a:lnTo>
                <a:lnTo>
                  <a:pt x="84789" y="27758"/>
                </a:lnTo>
                <a:lnTo>
                  <a:pt x="93672" y="22510"/>
                </a:lnTo>
                <a:cubicBezTo>
                  <a:pt x="94479" y="22106"/>
                  <a:pt x="94883" y="21298"/>
                  <a:pt x="94883" y="20491"/>
                </a:cubicBezTo>
                <a:lnTo>
                  <a:pt x="94883" y="8378"/>
                </a:lnTo>
                <a:cubicBezTo>
                  <a:pt x="94883" y="7571"/>
                  <a:pt x="94479" y="6763"/>
                  <a:pt x="93672" y="6359"/>
                </a:cubicBezTo>
                <a:lnTo>
                  <a:pt x="83578" y="303"/>
                </a:lnTo>
                <a:cubicBezTo>
                  <a:pt x="82972" y="101"/>
                  <a:pt x="82467" y="0"/>
                  <a:pt x="82013" y="0"/>
                </a:cubicBezTo>
                <a:close/>
              </a:path>
            </a:pathLst>
          </a:custGeom>
          <a:solidFill>
            <a:srgbClr val="A381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 name="Google Shape;273;gd959ecf4b5_0_42"/>
          <p:cNvSpPr/>
          <p:nvPr/>
        </p:nvSpPr>
        <p:spPr>
          <a:xfrm>
            <a:off x="7758940" y="4704475"/>
            <a:ext cx="379959" cy="439022"/>
          </a:xfrm>
          <a:custGeom>
            <a:rect b="b" l="l" r="r" t="t"/>
            <a:pathLst>
              <a:path extrusionOk="0" h="198428" w="171733">
                <a:moveTo>
                  <a:pt x="85866" y="1"/>
                </a:moveTo>
                <a:lnTo>
                  <a:pt x="74299" y="6674"/>
                </a:lnTo>
                <a:lnTo>
                  <a:pt x="74299" y="20021"/>
                </a:lnTo>
                <a:lnTo>
                  <a:pt x="82752" y="24915"/>
                </a:lnTo>
                <a:lnTo>
                  <a:pt x="82752" y="68961"/>
                </a:lnTo>
                <a:lnTo>
                  <a:pt x="71629" y="57393"/>
                </a:lnTo>
                <a:cubicBezTo>
                  <a:pt x="70962" y="56948"/>
                  <a:pt x="70183" y="56726"/>
                  <a:pt x="69405" y="56726"/>
                </a:cubicBezTo>
                <a:cubicBezTo>
                  <a:pt x="68626" y="56726"/>
                  <a:pt x="67848" y="56948"/>
                  <a:pt x="67180" y="57393"/>
                </a:cubicBezTo>
                <a:cubicBezTo>
                  <a:pt x="66291" y="58728"/>
                  <a:pt x="66291" y="60508"/>
                  <a:pt x="67180" y="61842"/>
                </a:cubicBezTo>
                <a:lnTo>
                  <a:pt x="82752" y="77414"/>
                </a:lnTo>
                <a:lnTo>
                  <a:pt x="82752" y="94320"/>
                </a:lnTo>
                <a:lnTo>
                  <a:pt x="68515" y="85867"/>
                </a:lnTo>
                <a:lnTo>
                  <a:pt x="62731" y="64512"/>
                </a:lnTo>
                <a:cubicBezTo>
                  <a:pt x="62363" y="63037"/>
                  <a:pt x="61078" y="62174"/>
                  <a:pt x="59889" y="62174"/>
                </a:cubicBezTo>
                <a:cubicBezTo>
                  <a:pt x="59643" y="62174"/>
                  <a:pt x="59401" y="62211"/>
                  <a:pt x="59172" y="62287"/>
                </a:cubicBezTo>
                <a:cubicBezTo>
                  <a:pt x="57393" y="62732"/>
                  <a:pt x="56503" y="64512"/>
                  <a:pt x="56948" y="65846"/>
                </a:cubicBezTo>
                <a:lnTo>
                  <a:pt x="60952" y="81418"/>
                </a:lnTo>
                <a:lnTo>
                  <a:pt x="23135" y="59618"/>
                </a:lnTo>
                <a:lnTo>
                  <a:pt x="23135" y="49830"/>
                </a:lnTo>
                <a:lnTo>
                  <a:pt x="11567" y="43156"/>
                </a:lnTo>
                <a:lnTo>
                  <a:pt x="0" y="49830"/>
                </a:lnTo>
                <a:lnTo>
                  <a:pt x="0" y="62732"/>
                </a:lnTo>
                <a:lnTo>
                  <a:pt x="11567" y="69406"/>
                </a:lnTo>
                <a:lnTo>
                  <a:pt x="20021" y="64512"/>
                </a:lnTo>
                <a:lnTo>
                  <a:pt x="58282" y="86757"/>
                </a:lnTo>
                <a:lnTo>
                  <a:pt x="42711" y="90761"/>
                </a:lnTo>
                <a:cubicBezTo>
                  <a:pt x="40931" y="91206"/>
                  <a:pt x="40041" y="92986"/>
                  <a:pt x="40486" y="94320"/>
                </a:cubicBezTo>
                <a:cubicBezTo>
                  <a:pt x="40931" y="95655"/>
                  <a:pt x="41821" y="96545"/>
                  <a:pt x="43156" y="96545"/>
                </a:cubicBezTo>
                <a:lnTo>
                  <a:pt x="44045" y="96545"/>
                </a:lnTo>
                <a:lnTo>
                  <a:pt x="65401" y="90761"/>
                </a:lnTo>
                <a:lnTo>
                  <a:pt x="80083" y="99214"/>
                </a:lnTo>
                <a:lnTo>
                  <a:pt x="65401" y="107668"/>
                </a:lnTo>
                <a:lnTo>
                  <a:pt x="44045" y="101884"/>
                </a:lnTo>
                <a:cubicBezTo>
                  <a:pt x="43816" y="101807"/>
                  <a:pt x="43574" y="101770"/>
                  <a:pt x="43328" y="101770"/>
                </a:cubicBezTo>
                <a:cubicBezTo>
                  <a:pt x="42139" y="101770"/>
                  <a:pt x="40855" y="102634"/>
                  <a:pt x="40486" y="104108"/>
                </a:cubicBezTo>
                <a:cubicBezTo>
                  <a:pt x="40041" y="105443"/>
                  <a:pt x="40931" y="107223"/>
                  <a:pt x="42711" y="107668"/>
                </a:cubicBezTo>
                <a:lnTo>
                  <a:pt x="58282" y="111672"/>
                </a:lnTo>
                <a:lnTo>
                  <a:pt x="20021" y="133917"/>
                </a:lnTo>
                <a:lnTo>
                  <a:pt x="11567" y="129023"/>
                </a:lnTo>
                <a:lnTo>
                  <a:pt x="0" y="135696"/>
                </a:lnTo>
                <a:lnTo>
                  <a:pt x="0" y="149044"/>
                </a:lnTo>
                <a:lnTo>
                  <a:pt x="11567" y="155272"/>
                </a:lnTo>
                <a:lnTo>
                  <a:pt x="23135" y="149044"/>
                </a:lnTo>
                <a:lnTo>
                  <a:pt x="23135" y="138811"/>
                </a:lnTo>
                <a:lnTo>
                  <a:pt x="60952" y="117010"/>
                </a:lnTo>
                <a:lnTo>
                  <a:pt x="56948" y="132582"/>
                </a:lnTo>
                <a:cubicBezTo>
                  <a:pt x="56503" y="134362"/>
                  <a:pt x="57393" y="135696"/>
                  <a:pt x="59172" y="136141"/>
                </a:cubicBezTo>
                <a:lnTo>
                  <a:pt x="59617" y="136141"/>
                </a:lnTo>
                <a:cubicBezTo>
                  <a:pt x="60952" y="136141"/>
                  <a:pt x="62286" y="135252"/>
                  <a:pt x="62731" y="133917"/>
                </a:cubicBezTo>
                <a:lnTo>
                  <a:pt x="68515" y="113006"/>
                </a:lnTo>
                <a:lnTo>
                  <a:pt x="82752" y="104553"/>
                </a:lnTo>
                <a:lnTo>
                  <a:pt x="82752" y="121015"/>
                </a:lnTo>
                <a:lnTo>
                  <a:pt x="67180" y="137031"/>
                </a:lnTo>
                <a:cubicBezTo>
                  <a:pt x="66291" y="137921"/>
                  <a:pt x="66291" y="139701"/>
                  <a:pt x="67180" y="141035"/>
                </a:cubicBezTo>
                <a:cubicBezTo>
                  <a:pt x="67848" y="141703"/>
                  <a:pt x="68626" y="142036"/>
                  <a:pt x="69405" y="142036"/>
                </a:cubicBezTo>
                <a:cubicBezTo>
                  <a:pt x="70183" y="142036"/>
                  <a:pt x="70962" y="141703"/>
                  <a:pt x="71629" y="141035"/>
                </a:cubicBezTo>
                <a:lnTo>
                  <a:pt x="82752" y="129468"/>
                </a:lnTo>
                <a:lnTo>
                  <a:pt x="82752" y="173513"/>
                </a:lnTo>
                <a:lnTo>
                  <a:pt x="74299" y="178407"/>
                </a:lnTo>
                <a:lnTo>
                  <a:pt x="74299" y="191754"/>
                </a:lnTo>
                <a:lnTo>
                  <a:pt x="85866" y="198428"/>
                </a:lnTo>
                <a:lnTo>
                  <a:pt x="97434" y="191754"/>
                </a:lnTo>
                <a:lnTo>
                  <a:pt x="97434" y="178407"/>
                </a:lnTo>
                <a:lnTo>
                  <a:pt x="88981" y="173513"/>
                </a:lnTo>
                <a:lnTo>
                  <a:pt x="88981" y="129468"/>
                </a:lnTo>
                <a:lnTo>
                  <a:pt x="100103" y="141035"/>
                </a:lnTo>
                <a:cubicBezTo>
                  <a:pt x="100993" y="141480"/>
                  <a:pt x="101438" y="141925"/>
                  <a:pt x="102328" y="141925"/>
                </a:cubicBezTo>
                <a:cubicBezTo>
                  <a:pt x="103218" y="141925"/>
                  <a:pt x="104107" y="141480"/>
                  <a:pt x="104552" y="141035"/>
                </a:cubicBezTo>
                <a:cubicBezTo>
                  <a:pt x="105442" y="139701"/>
                  <a:pt x="105442" y="137921"/>
                  <a:pt x="104552" y="137031"/>
                </a:cubicBezTo>
                <a:lnTo>
                  <a:pt x="88981" y="121015"/>
                </a:lnTo>
                <a:lnTo>
                  <a:pt x="88981" y="104553"/>
                </a:lnTo>
                <a:lnTo>
                  <a:pt x="103662" y="113006"/>
                </a:lnTo>
                <a:lnTo>
                  <a:pt x="109001" y="133917"/>
                </a:lnTo>
                <a:cubicBezTo>
                  <a:pt x="109446" y="135252"/>
                  <a:pt x="110781" y="136141"/>
                  <a:pt x="112116" y="136141"/>
                </a:cubicBezTo>
                <a:lnTo>
                  <a:pt x="113005" y="136141"/>
                </a:lnTo>
                <a:cubicBezTo>
                  <a:pt x="114340" y="135696"/>
                  <a:pt x="115230" y="134362"/>
                  <a:pt x="114785" y="132582"/>
                </a:cubicBezTo>
                <a:lnTo>
                  <a:pt x="110781" y="117010"/>
                </a:lnTo>
                <a:lnTo>
                  <a:pt x="110781" y="117010"/>
                </a:lnTo>
                <a:lnTo>
                  <a:pt x="149043" y="138811"/>
                </a:lnTo>
                <a:lnTo>
                  <a:pt x="149043" y="149044"/>
                </a:lnTo>
                <a:lnTo>
                  <a:pt x="160165" y="155717"/>
                </a:lnTo>
                <a:lnTo>
                  <a:pt x="171733" y="149044"/>
                </a:lnTo>
                <a:lnTo>
                  <a:pt x="171733" y="135696"/>
                </a:lnTo>
                <a:lnTo>
                  <a:pt x="160165" y="129023"/>
                </a:lnTo>
                <a:lnTo>
                  <a:pt x="151712" y="133917"/>
                </a:lnTo>
                <a:lnTo>
                  <a:pt x="113895" y="111672"/>
                </a:lnTo>
                <a:lnTo>
                  <a:pt x="129467" y="107668"/>
                </a:lnTo>
                <a:cubicBezTo>
                  <a:pt x="130802" y="107223"/>
                  <a:pt x="131691" y="105443"/>
                  <a:pt x="131246" y="104108"/>
                </a:cubicBezTo>
                <a:cubicBezTo>
                  <a:pt x="130878" y="102634"/>
                  <a:pt x="129899" y="101770"/>
                  <a:pt x="128562" y="101770"/>
                </a:cubicBezTo>
                <a:cubicBezTo>
                  <a:pt x="128285" y="101770"/>
                  <a:pt x="127993" y="101807"/>
                  <a:pt x="127687" y="101884"/>
                </a:cubicBezTo>
                <a:lnTo>
                  <a:pt x="106332" y="107668"/>
                </a:lnTo>
                <a:lnTo>
                  <a:pt x="92095" y="99214"/>
                </a:lnTo>
                <a:lnTo>
                  <a:pt x="106332" y="90761"/>
                </a:lnTo>
                <a:lnTo>
                  <a:pt x="127687" y="96545"/>
                </a:lnTo>
                <a:lnTo>
                  <a:pt x="128577" y="96545"/>
                </a:lnTo>
                <a:cubicBezTo>
                  <a:pt x="129912" y="96545"/>
                  <a:pt x="131246" y="95655"/>
                  <a:pt x="131246" y="94320"/>
                </a:cubicBezTo>
                <a:cubicBezTo>
                  <a:pt x="131691" y="92986"/>
                  <a:pt x="130802" y="91206"/>
                  <a:pt x="129467" y="90761"/>
                </a:cubicBezTo>
                <a:lnTo>
                  <a:pt x="113895" y="86757"/>
                </a:lnTo>
                <a:lnTo>
                  <a:pt x="151712" y="64512"/>
                </a:lnTo>
                <a:lnTo>
                  <a:pt x="160165" y="69406"/>
                </a:lnTo>
                <a:lnTo>
                  <a:pt x="171733" y="62732"/>
                </a:lnTo>
                <a:lnTo>
                  <a:pt x="171733" y="49830"/>
                </a:lnTo>
                <a:lnTo>
                  <a:pt x="160165" y="43156"/>
                </a:lnTo>
                <a:lnTo>
                  <a:pt x="149043" y="49830"/>
                </a:lnTo>
                <a:lnTo>
                  <a:pt x="149043" y="59618"/>
                </a:lnTo>
                <a:lnTo>
                  <a:pt x="110781" y="81418"/>
                </a:lnTo>
                <a:lnTo>
                  <a:pt x="114785" y="65846"/>
                </a:lnTo>
                <a:cubicBezTo>
                  <a:pt x="115230" y="64512"/>
                  <a:pt x="114340" y="62732"/>
                  <a:pt x="113005" y="62287"/>
                </a:cubicBezTo>
                <a:cubicBezTo>
                  <a:pt x="112700" y="62211"/>
                  <a:pt x="112395" y="62174"/>
                  <a:pt x="112096" y="62174"/>
                </a:cubicBezTo>
                <a:cubicBezTo>
                  <a:pt x="110654" y="62174"/>
                  <a:pt x="109370" y="63037"/>
                  <a:pt x="109001" y="64512"/>
                </a:cubicBezTo>
                <a:lnTo>
                  <a:pt x="103662" y="85867"/>
                </a:lnTo>
                <a:lnTo>
                  <a:pt x="88981" y="94320"/>
                </a:lnTo>
                <a:lnTo>
                  <a:pt x="88981" y="77414"/>
                </a:lnTo>
                <a:lnTo>
                  <a:pt x="104552" y="61842"/>
                </a:lnTo>
                <a:cubicBezTo>
                  <a:pt x="105442" y="60508"/>
                  <a:pt x="105442" y="58728"/>
                  <a:pt x="104552" y="57393"/>
                </a:cubicBezTo>
                <a:cubicBezTo>
                  <a:pt x="103885" y="56948"/>
                  <a:pt x="103106" y="56726"/>
                  <a:pt x="102328" y="56726"/>
                </a:cubicBezTo>
                <a:cubicBezTo>
                  <a:pt x="101549" y="56726"/>
                  <a:pt x="100771" y="56948"/>
                  <a:pt x="100103" y="57393"/>
                </a:cubicBezTo>
                <a:lnTo>
                  <a:pt x="88981" y="68961"/>
                </a:lnTo>
                <a:lnTo>
                  <a:pt x="88981" y="24915"/>
                </a:lnTo>
                <a:lnTo>
                  <a:pt x="97434" y="20021"/>
                </a:lnTo>
                <a:lnTo>
                  <a:pt x="97434" y="6674"/>
                </a:lnTo>
                <a:lnTo>
                  <a:pt x="85866" y="1"/>
                </a:lnTo>
                <a:close/>
              </a:path>
            </a:pathLst>
          </a:custGeom>
          <a:solidFill>
            <a:srgbClr val="A381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31"/>
          <p:cNvSpPr txBox="1"/>
          <p:nvPr>
            <p:ph type="ctrTitle"/>
          </p:nvPr>
        </p:nvSpPr>
        <p:spPr>
          <a:xfrm>
            <a:off x="2192400" y="540000"/>
            <a:ext cx="4759200" cy="1175700"/>
          </a:xfrm>
          <a:prstGeom prst="rect">
            <a:avLst/>
          </a:prstGeom>
          <a:noFill/>
          <a:ln>
            <a:noFill/>
          </a:ln>
        </p:spPr>
        <p:txBody>
          <a:bodyPr anchorCtr="0" anchor="b" bIns="91425" lIns="91425" spcFirstLastPara="1" rIns="91425" wrap="square" tIns="91425">
            <a:noAutofit/>
          </a:bodyPr>
          <a:lstStyle/>
          <a:p>
            <a:pPr indent="0" lvl="0" marL="0" rtl="0" algn="ctr">
              <a:lnSpc>
                <a:spcPct val="80000"/>
              </a:lnSpc>
              <a:spcBef>
                <a:spcPts val="0"/>
              </a:spcBef>
              <a:spcAft>
                <a:spcPts val="0"/>
              </a:spcAft>
              <a:buSzPts val="5200"/>
              <a:buNone/>
            </a:pPr>
            <a:r>
              <a:rPr lang="en"/>
              <a:t>Thanks</a:t>
            </a:r>
            <a:endParaRPr/>
          </a:p>
        </p:txBody>
      </p:sp>
      <p:pic>
        <p:nvPicPr>
          <p:cNvPr id="279" name="Google Shape;279;p31"/>
          <p:cNvPicPr preferRelativeResize="0"/>
          <p:nvPr/>
        </p:nvPicPr>
        <p:blipFill rotWithShape="1">
          <a:blip r:embed="rId3">
            <a:alphaModFix/>
          </a:blip>
          <a:srcRect b="0" l="0" r="0" t="0"/>
          <a:stretch/>
        </p:blipFill>
        <p:spPr>
          <a:xfrm>
            <a:off x="152400" y="2410025"/>
            <a:ext cx="2026998" cy="2733476"/>
          </a:xfrm>
          <a:prstGeom prst="rect">
            <a:avLst/>
          </a:prstGeom>
          <a:noFill/>
          <a:ln>
            <a:noFill/>
          </a:ln>
        </p:spPr>
      </p:pic>
      <p:pic>
        <p:nvPicPr>
          <p:cNvPr id="280" name="Google Shape;280;p31"/>
          <p:cNvPicPr preferRelativeResize="0"/>
          <p:nvPr/>
        </p:nvPicPr>
        <p:blipFill rotWithShape="1">
          <a:blip r:embed="rId4">
            <a:alphaModFix/>
          </a:blip>
          <a:srcRect b="0" l="0" r="0" t="0"/>
          <a:stretch/>
        </p:blipFill>
        <p:spPr>
          <a:xfrm>
            <a:off x="7103900" y="2546075"/>
            <a:ext cx="1887702" cy="2597425"/>
          </a:xfrm>
          <a:prstGeom prst="rect">
            <a:avLst/>
          </a:prstGeom>
          <a:noFill/>
          <a:ln>
            <a:noFill/>
          </a:ln>
        </p:spPr>
      </p:pic>
      <p:sp>
        <p:nvSpPr>
          <p:cNvPr id="281" name="Google Shape;281;p31"/>
          <p:cNvSpPr/>
          <p:nvPr/>
        </p:nvSpPr>
        <p:spPr>
          <a:xfrm>
            <a:off x="2851275" y="3530443"/>
            <a:ext cx="469537" cy="408549"/>
          </a:xfrm>
          <a:custGeom>
            <a:rect b="b" l="l" r="r" t="t"/>
            <a:pathLst>
              <a:path extrusionOk="0" h="184655" w="212220">
                <a:moveTo>
                  <a:pt x="79638" y="29827"/>
                </a:moveTo>
                <a:lnTo>
                  <a:pt x="84532" y="38281"/>
                </a:lnTo>
                <a:lnTo>
                  <a:pt x="81417" y="43175"/>
                </a:lnTo>
                <a:lnTo>
                  <a:pt x="79638" y="46289"/>
                </a:lnTo>
                <a:lnTo>
                  <a:pt x="70295" y="46289"/>
                </a:lnTo>
                <a:lnTo>
                  <a:pt x="65401" y="37836"/>
                </a:lnTo>
                <a:lnTo>
                  <a:pt x="68515" y="32497"/>
                </a:lnTo>
                <a:lnTo>
                  <a:pt x="70295" y="29827"/>
                </a:lnTo>
                <a:close/>
                <a:moveTo>
                  <a:pt x="142369" y="29827"/>
                </a:moveTo>
                <a:lnTo>
                  <a:pt x="144149" y="32497"/>
                </a:lnTo>
                <a:lnTo>
                  <a:pt x="146818" y="37836"/>
                </a:lnTo>
                <a:lnTo>
                  <a:pt x="142369" y="46289"/>
                </a:lnTo>
                <a:lnTo>
                  <a:pt x="132581" y="46289"/>
                </a:lnTo>
                <a:lnTo>
                  <a:pt x="130802" y="43619"/>
                </a:lnTo>
                <a:lnTo>
                  <a:pt x="127687" y="37836"/>
                </a:lnTo>
                <a:lnTo>
                  <a:pt x="132581" y="29827"/>
                </a:lnTo>
                <a:close/>
                <a:moveTo>
                  <a:pt x="48495" y="83661"/>
                </a:moveTo>
                <a:lnTo>
                  <a:pt x="51609" y="89445"/>
                </a:lnTo>
                <a:lnTo>
                  <a:pt x="53388" y="92114"/>
                </a:lnTo>
                <a:lnTo>
                  <a:pt x="51609" y="95228"/>
                </a:lnTo>
                <a:lnTo>
                  <a:pt x="48495" y="100567"/>
                </a:lnTo>
                <a:lnTo>
                  <a:pt x="38707" y="100567"/>
                </a:lnTo>
                <a:lnTo>
                  <a:pt x="35592" y="95228"/>
                </a:lnTo>
                <a:lnTo>
                  <a:pt x="34258" y="92114"/>
                </a:lnTo>
                <a:lnTo>
                  <a:pt x="35592" y="89445"/>
                </a:lnTo>
                <a:lnTo>
                  <a:pt x="38707" y="83661"/>
                </a:lnTo>
                <a:close/>
                <a:moveTo>
                  <a:pt x="173512" y="83661"/>
                </a:moveTo>
                <a:lnTo>
                  <a:pt x="176627" y="89445"/>
                </a:lnTo>
                <a:lnTo>
                  <a:pt x="178406" y="92114"/>
                </a:lnTo>
                <a:lnTo>
                  <a:pt x="176627" y="95228"/>
                </a:lnTo>
                <a:lnTo>
                  <a:pt x="173512" y="100567"/>
                </a:lnTo>
                <a:lnTo>
                  <a:pt x="163725" y="100567"/>
                </a:lnTo>
                <a:lnTo>
                  <a:pt x="160610" y="95228"/>
                </a:lnTo>
                <a:lnTo>
                  <a:pt x="158831" y="92114"/>
                </a:lnTo>
                <a:lnTo>
                  <a:pt x="160610" y="89445"/>
                </a:lnTo>
                <a:lnTo>
                  <a:pt x="163725" y="83661"/>
                </a:lnTo>
                <a:close/>
                <a:moveTo>
                  <a:pt x="106332" y="55632"/>
                </a:moveTo>
                <a:lnTo>
                  <a:pt x="113895" y="72983"/>
                </a:lnTo>
                <a:lnTo>
                  <a:pt x="115230" y="76097"/>
                </a:lnTo>
                <a:lnTo>
                  <a:pt x="118789" y="76097"/>
                </a:lnTo>
                <a:lnTo>
                  <a:pt x="137920" y="73873"/>
                </a:lnTo>
                <a:lnTo>
                  <a:pt x="137920" y="73873"/>
                </a:lnTo>
                <a:lnTo>
                  <a:pt x="126798" y="89445"/>
                </a:lnTo>
                <a:lnTo>
                  <a:pt x="124573" y="92114"/>
                </a:lnTo>
                <a:lnTo>
                  <a:pt x="126798" y="95228"/>
                </a:lnTo>
                <a:lnTo>
                  <a:pt x="137920" y="110355"/>
                </a:lnTo>
                <a:lnTo>
                  <a:pt x="118789" y="108576"/>
                </a:lnTo>
                <a:lnTo>
                  <a:pt x="115230" y="108131"/>
                </a:lnTo>
                <a:lnTo>
                  <a:pt x="113895" y="111690"/>
                </a:lnTo>
                <a:lnTo>
                  <a:pt x="106332" y="129041"/>
                </a:lnTo>
                <a:lnTo>
                  <a:pt x="98324" y="111245"/>
                </a:lnTo>
                <a:lnTo>
                  <a:pt x="96989" y="108131"/>
                </a:lnTo>
                <a:lnTo>
                  <a:pt x="93430" y="108576"/>
                </a:lnTo>
                <a:lnTo>
                  <a:pt x="74299" y="110355"/>
                </a:lnTo>
                <a:lnTo>
                  <a:pt x="74299" y="110355"/>
                </a:lnTo>
                <a:lnTo>
                  <a:pt x="85422" y="95228"/>
                </a:lnTo>
                <a:lnTo>
                  <a:pt x="87646" y="92114"/>
                </a:lnTo>
                <a:lnTo>
                  <a:pt x="85422" y="89445"/>
                </a:lnTo>
                <a:lnTo>
                  <a:pt x="74299" y="73873"/>
                </a:lnTo>
                <a:lnTo>
                  <a:pt x="93430" y="76097"/>
                </a:lnTo>
                <a:lnTo>
                  <a:pt x="96989" y="76097"/>
                </a:lnTo>
                <a:lnTo>
                  <a:pt x="98324" y="72983"/>
                </a:lnTo>
                <a:lnTo>
                  <a:pt x="106332" y="55632"/>
                </a:lnTo>
                <a:close/>
                <a:moveTo>
                  <a:pt x="79638" y="137939"/>
                </a:moveTo>
                <a:lnTo>
                  <a:pt x="81417" y="141054"/>
                </a:lnTo>
                <a:lnTo>
                  <a:pt x="84532" y="146392"/>
                </a:lnTo>
                <a:lnTo>
                  <a:pt x="79638" y="154846"/>
                </a:lnTo>
                <a:lnTo>
                  <a:pt x="73409" y="154401"/>
                </a:lnTo>
                <a:lnTo>
                  <a:pt x="70295" y="154401"/>
                </a:lnTo>
                <a:lnTo>
                  <a:pt x="68515" y="151731"/>
                </a:lnTo>
                <a:lnTo>
                  <a:pt x="65401" y="146392"/>
                </a:lnTo>
                <a:lnTo>
                  <a:pt x="70295" y="137939"/>
                </a:lnTo>
                <a:close/>
                <a:moveTo>
                  <a:pt x="142369" y="137939"/>
                </a:moveTo>
                <a:lnTo>
                  <a:pt x="146818" y="146392"/>
                </a:lnTo>
                <a:lnTo>
                  <a:pt x="143704" y="151731"/>
                </a:lnTo>
                <a:lnTo>
                  <a:pt x="142369" y="154846"/>
                </a:lnTo>
                <a:lnTo>
                  <a:pt x="132581" y="154846"/>
                </a:lnTo>
                <a:lnTo>
                  <a:pt x="127687" y="146392"/>
                </a:lnTo>
                <a:lnTo>
                  <a:pt x="130802" y="141054"/>
                </a:lnTo>
                <a:lnTo>
                  <a:pt x="132581" y="137939"/>
                </a:lnTo>
                <a:close/>
                <a:moveTo>
                  <a:pt x="54470" y="1"/>
                </a:moveTo>
                <a:cubicBezTo>
                  <a:pt x="53945" y="1"/>
                  <a:pt x="53416" y="149"/>
                  <a:pt x="52944" y="464"/>
                </a:cubicBezTo>
                <a:cubicBezTo>
                  <a:pt x="51609" y="909"/>
                  <a:pt x="51164" y="2688"/>
                  <a:pt x="52054" y="4468"/>
                </a:cubicBezTo>
                <a:lnTo>
                  <a:pt x="61397" y="20929"/>
                </a:lnTo>
                <a:lnTo>
                  <a:pt x="48495" y="20929"/>
                </a:lnTo>
                <a:cubicBezTo>
                  <a:pt x="47160" y="20929"/>
                  <a:pt x="45825" y="22264"/>
                  <a:pt x="45825" y="24044"/>
                </a:cubicBezTo>
                <a:cubicBezTo>
                  <a:pt x="45825" y="25378"/>
                  <a:pt x="47160" y="26713"/>
                  <a:pt x="48495" y="26713"/>
                </a:cubicBezTo>
                <a:lnTo>
                  <a:pt x="64956" y="26713"/>
                </a:lnTo>
                <a:lnTo>
                  <a:pt x="59172" y="36501"/>
                </a:lnTo>
                <a:cubicBezTo>
                  <a:pt x="58727" y="37391"/>
                  <a:pt x="58727" y="38725"/>
                  <a:pt x="59172" y="39615"/>
                </a:cubicBezTo>
                <a:lnTo>
                  <a:pt x="65846" y="50738"/>
                </a:lnTo>
                <a:cubicBezTo>
                  <a:pt x="66291" y="51628"/>
                  <a:pt x="67180" y="52073"/>
                  <a:pt x="68515" y="52073"/>
                </a:cubicBezTo>
                <a:lnTo>
                  <a:pt x="79638" y="52073"/>
                </a:lnTo>
                <a:lnTo>
                  <a:pt x="89426" y="69424"/>
                </a:lnTo>
                <a:lnTo>
                  <a:pt x="89426" y="69424"/>
                </a:lnTo>
                <a:lnTo>
                  <a:pt x="61397" y="66310"/>
                </a:lnTo>
                <a:lnTo>
                  <a:pt x="78303" y="89445"/>
                </a:lnTo>
                <a:lnTo>
                  <a:pt x="58282" y="89445"/>
                </a:lnTo>
                <a:lnTo>
                  <a:pt x="52499" y="79657"/>
                </a:lnTo>
                <a:cubicBezTo>
                  <a:pt x="52054" y="78322"/>
                  <a:pt x="51164" y="77877"/>
                  <a:pt x="50274" y="77877"/>
                </a:cubicBezTo>
                <a:lnTo>
                  <a:pt x="36927" y="77877"/>
                </a:lnTo>
                <a:cubicBezTo>
                  <a:pt x="36037" y="77877"/>
                  <a:pt x="35147" y="78322"/>
                  <a:pt x="34702" y="79657"/>
                </a:cubicBezTo>
                <a:lnTo>
                  <a:pt x="28919" y="89000"/>
                </a:lnTo>
                <a:lnTo>
                  <a:pt x="20910" y="75208"/>
                </a:lnTo>
                <a:cubicBezTo>
                  <a:pt x="20317" y="74021"/>
                  <a:pt x="19329" y="73428"/>
                  <a:pt x="18340" y="73428"/>
                </a:cubicBezTo>
                <a:cubicBezTo>
                  <a:pt x="17846" y="73428"/>
                  <a:pt x="17351" y="73576"/>
                  <a:pt x="16906" y="73873"/>
                </a:cubicBezTo>
                <a:cubicBezTo>
                  <a:pt x="15127" y="74763"/>
                  <a:pt x="14682" y="76542"/>
                  <a:pt x="15572" y="77877"/>
                </a:cubicBezTo>
                <a:lnTo>
                  <a:pt x="22245" y="89445"/>
                </a:lnTo>
                <a:lnTo>
                  <a:pt x="3114" y="89445"/>
                </a:lnTo>
                <a:cubicBezTo>
                  <a:pt x="1335" y="89445"/>
                  <a:pt x="0" y="90779"/>
                  <a:pt x="0" y="92114"/>
                </a:cubicBezTo>
                <a:cubicBezTo>
                  <a:pt x="0" y="93894"/>
                  <a:pt x="1335" y="95228"/>
                  <a:pt x="3114" y="95228"/>
                </a:cubicBezTo>
                <a:lnTo>
                  <a:pt x="22245" y="95228"/>
                </a:lnTo>
                <a:lnTo>
                  <a:pt x="15572" y="106351"/>
                </a:lnTo>
                <a:cubicBezTo>
                  <a:pt x="14682" y="107686"/>
                  <a:pt x="15127" y="109465"/>
                  <a:pt x="16906" y="110355"/>
                </a:cubicBezTo>
                <a:cubicBezTo>
                  <a:pt x="17351" y="110800"/>
                  <a:pt x="17796" y="110800"/>
                  <a:pt x="18241" y="110800"/>
                </a:cubicBezTo>
                <a:cubicBezTo>
                  <a:pt x="19131" y="110800"/>
                  <a:pt x="20466" y="110355"/>
                  <a:pt x="20910" y="109465"/>
                </a:cubicBezTo>
                <a:lnTo>
                  <a:pt x="28919" y="95228"/>
                </a:lnTo>
                <a:lnTo>
                  <a:pt x="34702" y="105016"/>
                </a:lnTo>
                <a:cubicBezTo>
                  <a:pt x="35147" y="105906"/>
                  <a:pt x="36037" y="106351"/>
                  <a:pt x="36927" y="106351"/>
                </a:cubicBezTo>
                <a:lnTo>
                  <a:pt x="50274" y="106351"/>
                </a:lnTo>
                <a:cubicBezTo>
                  <a:pt x="51164" y="106351"/>
                  <a:pt x="52054" y="105906"/>
                  <a:pt x="52499" y="105016"/>
                </a:cubicBezTo>
                <a:lnTo>
                  <a:pt x="58282" y="95228"/>
                </a:lnTo>
                <a:lnTo>
                  <a:pt x="78303" y="95228"/>
                </a:lnTo>
                <a:lnTo>
                  <a:pt x="61397" y="117918"/>
                </a:lnTo>
                <a:lnTo>
                  <a:pt x="61397" y="117918"/>
                </a:lnTo>
                <a:lnTo>
                  <a:pt x="89426" y="114804"/>
                </a:lnTo>
                <a:lnTo>
                  <a:pt x="79638" y="132155"/>
                </a:lnTo>
                <a:lnTo>
                  <a:pt x="68515" y="132155"/>
                </a:lnTo>
                <a:cubicBezTo>
                  <a:pt x="67180" y="132155"/>
                  <a:pt x="66291" y="132600"/>
                  <a:pt x="65846" y="133490"/>
                </a:cubicBezTo>
                <a:lnTo>
                  <a:pt x="59172" y="144613"/>
                </a:lnTo>
                <a:cubicBezTo>
                  <a:pt x="58727" y="145503"/>
                  <a:pt x="58727" y="146837"/>
                  <a:pt x="59172" y="147727"/>
                </a:cubicBezTo>
                <a:lnTo>
                  <a:pt x="64956" y="157515"/>
                </a:lnTo>
                <a:lnTo>
                  <a:pt x="48495" y="157515"/>
                </a:lnTo>
                <a:cubicBezTo>
                  <a:pt x="47160" y="157515"/>
                  <a:pt x="45825" y="158850"/>
                  <a:pt x="45825" y="160629"/>
                </a:cubicBezTo>
                <a:cubicBezTo>
                  <a:pt x="45825" y="161964"/>
                  <a:pt x="47160" y="163299"/>
                  <a:pt x="48495" y="163299"/>
                </a:cubicBezTo>
                <a:lnTo>
                  <a:pt x="61397" y="163299"/>
                </a:lnTo>
                <a:lnTo>
                  <a:pt x="52054" y="180205"/>
                </a:lnTo>
                <a:cubicBezTo>
                  <a:pt x="51164" y="181540"/>
                  <a:pt x="51609" y="183319"/>
                  <a:pt x="52944" y="184209"/>
                </a:cubicBezTo>
                <a:cubicBezTo>
                  <a:pt x="53388" y="184209"/>
                  <a:pt x="53833" y="184654"/>
                  <a:pt x="54723" y="184654"/>
                </a:cubicBezTo>
                <a:cubicBezTo>
                  <a:pt x="55613" y="184654"/>
                  <a:pt x="56503" y="183764"/>
                  <a:pt x="56948" y="182875"/>
                </a:cubicBezTo>
                <a:lnTo>
                  <a:pt x="66736" y="166413"/>
                </a:lnTo>
                <a:lnTo>
                  <a:pt x="73409" y="177536"/>
                </a:lnTo>
                <a:cubicBezTo>
                  <a:pt x="73854" y="178426"/>
                  <a:pt x="74744" y="179315"/>
                  <a:pt x="75634" y="179315"/>
                </a:cubicBezTo>
                <a:cubicBezTo>
                  <a:pt x="76523" y="179315"/>
                  <a:pt x="76968" y="178870"/>
                  <a:pt x="77413" y="178870"/>
                </a:cubicBezTo>
                <a:cubicBezTo>
                  <a:pt x="78748" y="177981"/>
                  <a:pt x="79193" y="176201"/>
                  <a:pt x="78303" y="174866"/>
                </a:cubicBezTo>
                <a:lnTo>
                  <a:pt x="70295" y="160629"/>
                </a:lnTo>
                <a:lnTo>
                  <a:pt x="81417" y="160629"/>
                </a:lnTo>
                <a:cubicBezTo>
                  <a:pt x="82307" y="160629"/>
                  <a:pt x="83642" y="159740"/>
                  <a:pt x="84087" y="158850"/>
                </a:cubicBezTo>
                <a:lnTo>
                  <a:pt x="90315" y="147727"/>
                </a:lnTo>
                <a:cubicBezTo>
                  <a:pt x="91205" y="146837"/>
                  <a:pt x="91205" y="145503"/>
                  <a:pt x="90315" y="144613"/>
                </a:cubicBezTo>
                <a:lnTo>
                  <a:pt x="84977" y="134825"/>
                </a:lnTo>
                <a:lnTo>
                  <a:pt x="94764" y="117918"/>
                </a:lnTo>
                <a:lnTo>
                  <a:pt x="106332" y="143723"/>
                </a:lnTo>
                <a:lnTo>
                  <a:pt x="117455" y="117918"/>
                </a:lnTo>
                <a:lnTo>
                  <a:pt x="127687" y="134825"/>
                </a:lnTo>
                <a:lnTo>
                  <a:pt x="121904" y="144613"/>
                </a:lnTo>
                <a:cubicBezTo>
                  <a:pt x="121459" y="145503"/>
                  <a:pt x="121459" y="146837"/>
                  <a:pt x="121904" y="147727"/>
                </a:cubicBezTo>
                <a:lnTo>
                  <a:pt x="128132" y="158850"/>
                </a:lnTo>
                <a:cubicBezTo>
                  <a:pt x="129022" y="159740"/>
                  <a:pt x="129912" y="160629"/>
                  <a:pt x="130802" y="160629"/>
                </a:cubicBezTo>
                <a:lnTo>
                  <a:pt x="141924" y="160629"/>
                </a:lnTo>
                <a:lnTo>
                  <a:pt x="133916" y="174421"/>
                </a:lnTo>
                <a:cubicBezTo>
                  <a:pt x="133026" y="176201"/>
                  <a:pt x="133471" y="177981"/>
                  <a:pt x="135251" y="178870"/>
                </a:cubicBezTo>
                <a:cubicBezTo>
                  <a:pt x="135696" y="178870"/>
                  <a:pt x="136141" y="179315"/>
                  <a:pt x="136585" y="179315"/>
                </a:cubicBezTo>
                <a:cubicBezTo>
                  <a:pt x="137475" y="179315"/>
                  <a:pt x="138365" y="178426"/>
                  <a:pt x="139255" y="177536"/>
                </a:cubicBezTo>
                <a:lnTo>
                  <a:pt x="145484" y="166413"/>
                </a:lnTo>
                <a:lnTo>
                  <a:pt x="155271" y="182875"/>
                </a:lnTo>
                <a:cubicBezTo>
                  <a:pt x="155716" y="183764"/>
                  <a:pt x="156606" y="184654"/>
                  <a:pt x="157941" y="184654"/>
                </a:cubicBezTo>
                <a:cubicBezTo>
                  <a:pt x="158386" y="184654"/>
                  <a:pt x="158831" y="184209"/>
                  <a:pt x="159276" y="184209"/>
                </a:cubicBezTo>
                <a:cubicBezTo>
                  <a:pt x="160610" y="183319"/>
                  <a:pt x="161055" y="181540"/>
                  <a:pt x="160165" y="180205"/>
                </a:cubicBezTo>
                <a:lnTo>
                  <a:pt x="150822" y="163299"/>
                </a:lnTo>
                <a:lnTo>
                  <a:pt x="163725" y="163299"/>
                </a:lnTo>
                <a:cubicBezTo>
                  <a:pt x="165504" y="163299"/>
                  <a:pt x="166839" y="161964"/>
                  <a:pt x="166839" y="160629"/>
                </a:cubicBezTo>
                <a:cubicBezTo>
                  <a:pt x="166839" y="158850"/>
                  <a:pt x="165504" y="157515"/>
                  <a:pt x="163725" y="157515"/>
                </a:cubicBezTo>
                <a:lnTo>
                  <a:pt x="147263" y="157515"/>
                </a:lnTo>
                <a:lnTo>
                  <a:pt x="153047" y="147727"/>
                </a:lnTo>
                <a:cubicBezTo>
                  <a:pt x="153492" y="146837"/>
                  <a:pt x="153492" y="145503"/>
                  <a:pt x="153047" y="144613"/>
                </a:cubicBezTo>
                <a:lnTo>
                  <a:pt x="146373" y="133490"/>
                </a:lnTo>
                <a:cubicBezTo>
                  <a:pt x="145928" y="132600"/>
                  <a:pt x="145039" y="132155"/>
                  <a:pt x="144149" y="132155"/>
                </a:cubicBezTo>
                <a:lnTo>
                  <a:pt x="132581" y="132155"/>
                </a:lnTo>
                <a:lnTo>
                  <a:pt x="122793" y="114804"/>
                </a:lnTo>
                <a:lnTo>
                  <a:pt x="150822" y="117918"/>
                </a:lnTo>
                <a:lnTo>
                  <a:pt x="150822" y="117918"/>
                </a:lnTo>
                <a:lnTo>
                  <a:pt x="133916" y="95228"/>
                </a:lnTo>
                <a:lnTo>
                  <a:pt x="153937" y="95228"/>
                </a:lnTo>
                <a:lnTo>
                  <a:pt x="159720" y="105016"/>
                </a:lnTo>
                <a:cubicBezTo>
                  <a:pt x="160165" y="105906"/>
                  <a:pt x="161055" y="106351"/>
                  <a:pt x="161945" y="106351"/>
                </a:cubicBezTo>
                <a:lnTo>
                  <a:pt x="175292" y="106351"/>
                </a:lnTo>
                <a:cubicBezTo>
                  <a:pt x="176182" y="106351"/>
                  <a:pt x="177072" y="105906"/>
                  <a:pt x="177961" y="105016"/>
                </a:cubicBezTo>
                <a:lnTo>
                  <a:pt x="183300" y="95228"/>
                </a:lnTo>
                <a:lnTo>
                  <a:pt x="191309" y="109465"/>
                </a:lnTo>
                <a:cubicBezTo>
                  <a:pt x="192198" y="110355"/>
                  <a:pt x="193088" y="110800"/>
                  <a:pt x="193978" y="110800"/>
                </a:cubicBezTo>
                <a:cubicBezTo>
                  <a:pt x="194423" y="110800"/>
                  <a:pt x="195313" y="110800"/>
                  <a:pt x="195758" y="110355"/>
                </a:cubicBezTo>
                <a:cubicBezTo>
                  <a:pt x="197092" y="109465"/>
                  <a:pt x="197537" y="107686"/>
                  <a:pt x="196647" y="106351"/>
                </a:cubicBezTo>
                <a:lnTo>
                  <a:pt x="189974" y="95228"/>
                </a:lnTo>
                <a:lnTo>
                  <a:pt x="209550" y="95228"/>
                </a:lnTo>
                <a:cubicBezTo>
                  <a:pt x="210884" y="95228"/>
                  <a:pt x="212219" y="93894"/>
                  <a:pt x="212219" y="92114"/>
                </a:cubicBezTo>
                <a:cubicBezTo>
                  <a:pt x="212219" y="90334"/>
                  <a:pt x="210884" y="89445"/>
                  <a:pt x="209550" y="89445"/>
                </a:cubicBezTo>
                <a:lnTo>
                  <a:pt x="189974" y="89445"/>
                </a:lnTo>
                <a:lnTo>
                  <a:pt x="196647" y="77877"/>
                </a:lnTo>
                <a:cubicBezTo>
                  <a:pt x="197537" y="76542"/>
                  <a:pt x="197092" y="74763"/>
                  <a:pt x="195758" y="73873"/>
                </a:cubicBezTo>
                <a:cubicBezTo>
                  <a:pt x="195164" y="73576"/>
                  <a:pt x="194571" y="73428"/>
                  <a:pt x="194011" y="73428"/>
                </a:cubicBezTo>
                <a:cubicBezTo>
                  <a:pt x="192890" y="73428"/>
                  <a:pt x="191902" y="74021"/>
                  <a:pt x="191309" y="75208"/>
                </a:cubicBezTo>
                <a:lnTo>
                  <a:pt x="183300" y="89000"/>
                </a:lnTo>
                <a:lnTo>
                  <a:pt x="177517" y="79212"/>
                </a:lnTo>
                <a:cubicBezTo>
                  <a:pt x="177072" y="78322"/>
                  <a:pt x="176182" y="77877"/>
                  <a:pt x="175292" y="77877"/>
                </a:cubicBezTo>
                <a:lnTo>
                  <a:pt x="161945" y="77877"/>
                </a:lnTo>
                <a:cubicBezTo>
                  <a:pt x="161055" y="77877"/>
                  <a:pt x="160165" y="78322"/>
                  <a:pt x="159720" y="79212"/>
                </a:cubicBezTo>
                <a:lnTo>
                  <a:pt x="153937" y="89445"/>
                </a:lnTo>
                <a:lnTo>
                  <a:pt x="133916" y="89445"/>
                </a:lnTo>
                <a:lnTo>
                  <a:pt x="150822" y="66310"/>
                </a:lnTo>
                <a:lnTo>
                  <a:pt x="122793" y="69424"/>
                </a:lnTo>
                <a:lnTo>
                  <a:pt x="132581" y="52073"/>
                </a:lnTo>
                <a:lnTo>
                  <a:pt x="143704" y="52073"/>
                </a:lnTo>
                <a:cubicBezTo>
                  <a:pt x="145039" y="52073"/>
                  <a:pt x="145928" y="51628"/>
                  <a:pt x="146373" y="50738"/>
                </a:cubicBezTo>
                <a:lnTo>
                  <a:pt x="153047" y="39615"/>
                </a:lnTo>
                <a:cubicBezTo>
                  <a:pt x="153492" y="38725"/>
                  <a:pt x="153492" y="37391"/>
                  <a:pt x="153047" y="36501"/>
                </a:cubicBezTo>
                <a:lnTo>
                  <a:pt x="147263" y="26713"/>
                </a:lnTo>
                <a:lnTo>
                  <a:pt x="163725" y="26713"/>
                </a:lnTo>
                <a:cubicBezTo>
                  <a:pt x="165504" y="26713"/>
                  <a:pt x="166839" y="25378"/>
                  <a:pt x="166839" y="24044"/>
                </a:cubicBezTo>
                <a:cubicBezTo>
                  <a:pt x="166839" y="22264"/>
                  <a:pt x="165504" y="20929"/>
                  <a:pt x="163725" y="20929"/>
                </a:cubicBezTo>
                <a:lnTo>
                  <a:pt x="150822" y="20929"/>
                </a:lnTo>
                <a:lnTo>
                  <a:pt x="160165" y="4468"/>
                </a:lnTo>
                <a:cubicBezTo>
                  <a:pt x="161055" y="2688"/>
                  <a:pt x="160610" y="909"/>
                  <a:pt x="159276" y="464"/>
                </a:cubicBezTo>
                <a:cubicBezTo>
                  <a:pt x="158803" y="149"/>
                  <a:pt x="158274" y="1"/>
                  <a:pt x="157749" y="1"/>
                </a:cubicBezTo>
                <a:cubicBezTo>
                  <a:pt x="156792" y="1"/>
                  <a:pt x="155846" y="492"/>
                  <a:pt x="155271" y="1354"/>
                </a:cubicBezTo>
                <a:lnTo>
                  <a:pt x="145484" y="17815"/>
                </a:lnTo>
                <a:lnTo>
                  <a:pt x="139255" y="6692"/>
                </a:lnTo>
                <a:cubicBezTo>
                  <a:pt x="138680" y="5830"/>
                  <a:pt x="137735" y="5340"/>
                  <a:pt x="136777" y="5340"/>
                </a:cubicBezTo>
                <a:cubicBezTo>
                  <a:pt x="136252" y="5340"/>
                  <a:pt x="135724" y="5487"/>
                  <a:pt x="135251" y="5803"/>
                </a:cubicBezTo>
                <a:cubicBezTo>
                  <a:pt x="133471" y="6247"/>
                  <a:pt x="133026" y="8472"/>
                  <a:pt x="133916" y="9807"/>
                </a:cubicBezTo>
                <a:lnTo>
                  <a:pt x="141924" y="24044"/>
                </a:lnTo>
                <a:lnTo>
                  <a:pt x="130802" y="24044"/>
                </a:lnTo>
                <a:cubicBezTo>
                  <a:pt x="129912" y="24044"/>
                  <a:pt x="129022" y="24489"/>
                  <a:pt x="128132" y="25378"/>
                </a:cubicBezTo>
                <a:lnTo>
                  <a:pt x="121904" y="36501"/>
                </a:lnTo>
                <a:cubicBezTo>
                  <a:pt x="121459" y="37391"/>
                  <a:pt x="121459" y="38725"/>
                  <a:pt x="121904" y="39615"/>
                </a:cubicBezTo>
                <a:lnTo>
                  <a:pt x="127242" y="49403"/>
                </a:lnTo>
                <a:lnTo>
                  <a:pt x="117455" y="66310"/>
                </a:lnTo>
                <a:lnTo>
                  <a:pt x="106332" y="40950"/>
                </a:lnTo>
                <a:lnTo>
                  <a:pt x="94764" y="66754"/>
                </a:lnTo>
                <a:lnTo>
                  <a:pt x="84977" y="49403"/>
                </a:lnTo>
                <a:lnTo>
                  <a:pt x="90315" y="39615"/>
                </a:lnTo>
                <a:cubicBezTo>
                  <a:pt x="91205" y="38725"/>
                  <a:pt x="91205" y="37391"/>
                  <a:pt x="90315" y="36501"/>
                </a:cubicBezTo>
                <a:lnTo>
                  <a:pt x="84087" y="25378"/>
                </a:lnTo>
                <a:cubicBezTo>
                  <a:pt x="83642" y="24489"/>
                  <a:pt x="82307" y="24044"/>
                  <a:pt x="81417" y="24044"/>
                </a:cubicBezTo>
                <a:lnTo>
                  <a:pt x="70295" y="24044"/>
                </a:lnTo>
                <a:lnTo>
                  <a:pt x="78303" y="9807"/>
                </a:lnTo>
                <a:cubicBezTo>
                  <a:pt x="79193" y="8472"/>
                  <a:pt x="78748" y="6247"/>
                  <a:pt x="77413" y="5803"/>
                </a:cubicBezTo>
                <a:cubicBezTo>
                  <a:pt x="76940" y="5487"/>
                  <a:pt x="76356" y="5340"/>
                  <a:pt x="75778" y="5340"/>
                </a:cubicBezTo>
                <a:cubicBezTo>
                  <a:pt x="74726" y="5340"/>
                  <a:pt x="73696" y="5830"/>
                  <a:pt x="73409" y="6692"/>
                </a:cubicBezTo>
                <a:lnTo>
                  <a:pt x="66736" y="17815"/>
                </a:lnTo>
                <a:lnTo>
                  <a:pt x="56948" y="1354"/>
                </a:lnTo>
                <a:cubicBezTo>
                  <a:pt x="56373" y="492"/>
                  <a:pt x="55427" y="1"/>
                  <a:pt x="54470" y="1"/>
                </a:cubicBezTo>
                <a:close/>
              </a:path>
            </a:pathLst>
          </a:custGeom>
          <a:solidFill>
            <a:srgbClr val="A381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 name="Google Shape;282;p31"/>
          <p:cNvSpPr/>
          <p:nvPr/>
        </p:nvSpPr>
        <p:spPr>
          <a:xfrm>
            <a:off x="3596065" y="3528001"/>
            <a:ext cx="413428" cy="413430"/>
          </a:xfrm>
          <a:custGeom>
            <a:rect b="b" l="l" r="r" t="t"/>
            <a:pathLst>
              <a:path extrusionOk="0" h="186861" w="186860">
                <a:moveTo>
                  <a:pt x="30698" y="28030"/>
                </a:moveTo>
                <a:cubicBezTo>
                  <a:pt x="29586" y="28030"/>
                  <a:pt x="28474" y="28475"/>
                  <a:pt x="27584" y="29364"/>
                </a:cubicBezTo>
                <a:cubicBezTo>
                  <a:pt x="25804" y="31144"/>
                  <a:pt x="25804" y="33813"/>
                  <a:pt x="27584" y="35593"/>
                </a:cubicBezTo>
                <a:lnTo>
                  <a:pt x="43156" y="51165"/>
                </a:lnTo>
                <a:cubicBezTo>
                  <a:pt x="44046" y="52055"/>
                  <a:pt x="44935" y="52499"/>
                  <a:pt x="46270" y="52499"/>
                </a:cubicBezTo>
                <a:cubicBezTo>
                  <a:pt x="47160" y="52499"/>
                  <a:pt x="48495" y="52055"/>
                  <a:pt x="49384" y="51165"/>
                </a:cubicBezTo>
                <a:cubicBezTo>
                  <a:pt x="51164" y="49385"/>
                  <a:pt x="51164" y="46271"/>
                  <a:pt x="49384" y="44936"/>
                </a:cubicBezTo>
                <a:lnTo>
                  <a:pt x="33813" y="29364"/>
                </a:lnTo>
                <a:cubicBezTo>
                  <a:pt x="32923" y="28475"/>
                  <a:pt x="31811" y="28030"/>
                  <a:pt x="30698" y="28030"/>
                </a:cubicBezTo>
                <a:close/>
                <a:moveTo>
                  <a:pt x="158831" y="28030"/>
                </a:moveTo>
                <a:cubicBezTo>
                  <a:pt x="157719" y="28030"/>
                  <a:pt x="156606" y="28475"/>
                  <a:pt x="155717" y="29364"/>
                </a:cubicBezTo>
                <a:lnTo>
                  <a:pt x="140145" y="44936"/>
                </a:lnTo>
                <a:cubicBezTo>
                  <a:pt x="138365" y="46271"/>
                  <a:pt x="138365" y="49385"/>
                  <a:pt x="140145" y="51165"/>
                </a:cubicBezTo>
                <a:cubicBezTo>
                  <a:pt x="141035" y="52055"/>
                  <a:pt x="141925" y="52499"/>
                  <a:pt x="143259" y="52499"/>
                </a:cubicBezTo>
                <a:cubicBezTo>
                  <a:pt x="144594" y="52499"/>
                  <a:pt x="145484" y="52055"/>
                  <a:pt x="146374" y="51165"/>
                </a:cubicBezTo>
                <a:lnTo>
                  <a:pt x="161945" y="35593"/>
                </a:lnTo>
                <a:cubicBezTo>
                  <a:pt x="163725" y="33813"/>
                  <a:pt x="163725" y="31144"/>
                  <a:pt x="161945" y="29364"/>
                </a:cubicBezTo>
                <a:cubicBezTo>
                  <a:pt x="161055" y="28475"/>
                  <a:pt x="159943" y="28030"/>
                  <a:pt x="158831" y="28030"/>
                </a:cubicBezTo>
                <a:close/>
                <a:moveTo>
                  <a:pt x="93430" y="62287"/>
                </a:moveTo>
                <a:cubicBezTo>
                  <a:pt x="95210" y="62287"/>
                  <a:pt x="96544" y="62732"/>
                  <a:pt x="97879" y="62732"/>
                </a:cubicBezTo>
                <a:cubicBezTo>
                  <a:pt x="111671" y="64957"/>
                  <a:pt x="122349" y="75635"/>
                  <a:pt x="124128" y="88982"/>
                </a:cubicBezTo>
                <a:cubicBezTo>
                  <a:pt x="124573" y="90316"/>
                  <a:pt x="124573" y="91651"/>
                  <a:pt x="124573" y="92986"/>
                </a:cubicBezTo>
                <a:cubicBezTo>
                  <a:pt x="124573" y="92986"/>
                  <a:pt x="124573" y="93431"/>
                  <a:pt x="124573" y="93431"/>
                </a:cubicBezTo>
                <a:cubicBezTo>
                  <a:pt x="124573" y="93876"/>
                  <a:pt x="124573" y="93876"/>
                  <a:pt x="124573" y="94321"/>
                </a:cubicBezTo>
                <a:cubicBezTo>
                  <a:pt x="124573" y="95655"/>
                  <a:pt x="124573" y="96990"/>
                  <a:pt x="124128" y="97880"/>
                </a:cubicBezTo>
                <a:cubicBezTo>
                  <a:pt x="122349" y="111672"/>
                  <a:pt x="111671" y="122349"/>
                  <a:pt x="97879" y="124129"/>
                </a:cubicBezTo>
                <a:cubicBezTo>
                  <a:pt x="96544" y="124574"/>
                  <a:pt x="95210" y="124574"/>
                  <a:pt x="93430" y="124574"/>
                </a:cubicBezTo>
                <a:cubicBezTo>
                  <a:pt x="92095" y="124574"/>
                  <a:pt x="90316" y="124574"/>
                  <a:pt x="88981" y="124129"/>
                </a:cubicBezTo>
                <a:cubicBezTo>
                  <a:pt x="75634" y="122349"/>
                  <a:pt x="64511" y="111672"/>
                  <a:pt x="62732" y="97880"/>
                </a:cubicBezTo>
                <a:cubicBezTo>
                  <a:pt x="62732" y="96990"/>
                  <a:pt x="62287" y="95655"/>
                  <a:pt x="62287" y="94321"/>
                </a:cubicBezTo>
                <a:cubicBezTo>
                  <a:pt x="62287" y="93876"/>
                  <a:pt x="62287" y="93876"/>
                  <a:pt x="62287" y="93431"/>
                </a:cubicBezTo>
                <a:cubicBezTo>
                  <a:pt x="62287" y="93431"/>
                  <a:pt x="62287" y="92986"/>
                  <a:pt x="62287" y="92986"/>
                </a:cubicBezTo>
                <a:cubicBezTo>
                  <a:pt x="62287" y="91651"/>
                  <a:pt x="62732" y="90316"/>
                  <a:pt x="62732" y="88982"/>
                </a:cubicBezTo>
                <a:cubicBezTo>
                  <a:pt x="64511" y="75635"/>
                  <a:pt x="75634" y="64957"/>
                  <a:pt x="88981" y="62732"/>
                </a:cubicBezTo>
                <a:cubicBezTo>
                  <a:pt x="90316" y="62732"/>
                  <a:pt x="92095" y="62287"/>
                  <a:pt x="93430" y="62287"/>
                </a:cubicBezTo>
                <a:close/>
                <a:moveTo>
                  <a:pt x="46270" y="138811"/>
                </a:moveTo>
                <a:cubicBezTo>
                  <a:pt x="45158" y="138811"/>
                  <a:pt x="44046" y="139256"/>
                  <a:pt x="43156" y="140146"/>
                </a:cubicBezTo>
                <a:lnTo>
                  <a:pt x="27584" y="155717"/>
                </a:lnTo>
                <a:cubicBezTo>
                  <a:pt x="25804" y="157497"/>
                  <a:pt x="25804" y="160166"/>
                  <a:pt x="27584" y="161946"/>
                </a:cubicBezTo>
                <a:cubicBezTo>
                  <a:pt x="28474" y="162836"/>
                  <a:pt x="29364" y="163281"/>
                  <a:pt x="30698" y="163281"/>
                </a:cubicBezTo>
                <a:cubicBezTo>
                  <a:pt x="31588" y="163281"/>
                  <a:pt x="32923" y="162836"/>
                  <a:pt x="33813" y="161946"/>
                </a:cubicBezTo>
                <a:lnTo>
                  <a:pt x="49384" y="146374"/>
                </a:lnTo>
                <a:cubicBezTo>
                  <a:pt x="51164" y="144595"/>
                  <a:pt x="51164" y="141925"/>
                  <a:pt x="49384" y="140146"/>
                </a:cubicBezTo>
                <a:cubicBezTo>
                  <a:pt x="48495" y="139256"/>
                  <a:pt x="47382" y="138811"/>
                  <a:pt x="46270" y="138811"/>
                </a:cubicBezTo>
                <a:close/>
                <a:moveTo>
                  <a:pt x="143259" y="138811"/>
                </a:moveTo>
                <a:cubicBezTo>
                  <a:pt x="142147" y="138811"/>
                  <a:pt x="141035" y="139256"/>
                  <a:pt x="140145" y="140146"/>
                </a:cubicBezTo>
                <a:cubicBezTo>
                  <a:pt x="138365" y="141925"/>
                  <a:pt x="138365" y="144595"/>
                  <a:pt x="140145" y="146374"/>
                </a:cubicBezTo>
                <a:lnTo>
                  <a:pt x="155717" y="161946"/>
                </a:lnTo>
                <a:cubicBezTo>
                  <a:pt x="156606" y="162836"/>
                  <a:pt x="157496" y="163281"/>
                  <a:pt x="158831" y="163281"/>
                </a:cubicBezTo>
                <a:cubicBezTo>
                  <a:pt x="159721" y="163281"/>
                  <a:pt x="161055" y="162836"/>
                  <a:pt x="161945" y="161946"/>
                </a:cubicBezTo>
                <a:cubicBezTo>
                  <a:pt x="163725" y="160166"/>
                  <a:pt x="163725" y="157497"/>
                  <a:pt x="161945" y="155717"/>
                </a:cubicBezTo>
                <a:lnTo>
                  <a:pt x="146374" y="140146"/>
                </a:lnTo>
                <a:cubicBezTo>
                  <a:pt x="145484" y="139256"/>
                  <a:pt x="144372" y="138811"/>
                  <a:pt x="143259" y="138811"/>
                </a:cubicBezTo>
                <a:close/>
                <a:moveTo>
                  <a:pt x="93430" y="1"/>
                </a:moveTo>
                <a:cubicBezTo>
                  <a:pt x="91205" y="1"/>
                  <a:pt x="88981" y="2225"/>
                  <a:pt x="88981" y="4450"/>
                </a:cubicBezTo>
                <a:lnTo>
                  <a:pt x="88981" y="20466"/>
                </a:lnTo>
                <a:lnTo>
                  <a:pt x="79193" y="10678"/>
                </a:lnTo>
                <a:cubicBezTo>
                  <a:pt x="78526" y="10011"/>
                  <a:pt x="77413" y="9677"/>
                  <a:pt x="76246" y="9677"/>
                </a:cubicBezTo>
                <a:cubicBezTo>
                  <a:pt x="75078" y="9677"/>
                  <a:pt x="73854" y="10011"/>
                  <a:pt x="72964" y="10678"/>
                </a:cubicBezTo>
                <a:cubicBezTo>
                  <a:pt x="71185" y="12458"/>
                  <a:pt x="71185" y="15572"/>
                  <a:pt x="72964" y="17352"/>
                </a:cubicBezTo>
                <a:lnTo>
                  <a:pt x="88981" y="32924"/>
                </a:lnTo>
                <a:lnTo>
                  <a:pt x="88981" y="44491"/>
                </a:lnTo>
                <a:lnTo>
                  <a:pt x="69405" y="24915"/>
                </a:lnTo>
                <a:cubicBezTo>
                  <a:pt x="68515" y="24248"/>
                  <a:pt x="67403" y="23914"/>
                  <a:pt x="66291" y="23914"/>
                </a:cubicBezTo>
                <a:cubicBezTo>
                  <a:pt x="65179" y="23914"/>
                  <a:pt x="64066" y="24248"/>
                  <a:pt x="63176" y="24915"/>
                </a:cubicBezTo>
                <a:cubicBezTo>
                  <a:pt x="61397" y="26695"/>
                  <a:pt x="61397" y="29809"/>
                  <a:pt x="63176" y="31589"/>
                </a:cubicBezTo>
                <a:lnTo>
                  <a:pt x="85867" y="54279"/>
                </a:lnTo>
                <a:cubicBezTo>
                  <a:pt x="70295" y="57393"/>
                  <a:pt x="57838" y="69406"/>
                  <a:pt x="54278" y="84978"/>
                </a:cubicBezTo>
                <a:lnTo>
                  <a:pt x="33813" y="64512"/>
                </a:lnTo>
                <a:cubicBezTo>
                  <a:pt x="32923" y="63622"/>
                  <a:pt x="31811" y="63177"/>
                  <a:pt x="30698" y="63177"/>
                </a:cubicBezTo>
                <a:cubicBezTo>
                  <a:pt x="29586" y="63177"/>
                  <a:pt x="28474" y="63622"/>
                  <a:pt x="27584" y="64512"/>
                </a:cubicBezTo>
                <a:cubicBezTo>
                  <a:pt x="25804" y="65847"/>
                  <a:pt x="25804" y="68961"/>
                  <a:pt x="27584" y="70741"/>
                </a:cubicBezTo>
                <a:lnTo>
                  <a:pt x="45825" y="88982"/>
                </a:lnTo>
                <a:lnTo>
                  <a:pt x="31588" y="88982"/>
                </a:lnTo>
                <a:lnTo>
                  <a:pt x="16906" y="74745"/>
                </a:lnTo>
                <a:cubicBezTo>
                  <a:pt x="16017" y="73855"/>
                  <a:pt x="14904" y="73410"/>
                  <a:pt x="13792" y="73410"/>
                </a:cubicBezTo>
                <a:cubicBezTo>
                  <a:pt x="12680" y="73410"/>
                  <a:pt x="11568" y="73855"/>
                  <a:pt x="10678" y="74745"/>
                </a:cubicBezTo>
                <a:cubicBezTo>
                  <a:pt x="8898" y="76524"/>
                  <a:pt x="8898" y="79194"/>
                  <a:pt x="10678" y="80973"/>
                </a:cubicBezTo>
                <a:lnTo>
                  <a:pt x="18686" y="88982"/>
                </a:lnTo>
                <a:lnTo>
                  <a:pt x="4449" y="88982"/>
                </a:lnTo>
                <a:cubicBezTo>
                  <a:pt x="1780" y="88982"/>
                  <a:pt x="0" y="91206"/>
                  <a:pt x="0" y="93431"/>
                </a:cubicBezTo>
                <a:cubicBezTo>
                  <a:pt x="0" y="96100"/>
                  <a:pt x="1780" y="97880"/>
                  <a:pt x="4449" y="97880"/>
                </a:cubicBezTo>
                <a:lnTo>
                  <a:pt x="18686" y="97880"/>
                </a:lnTo>
                <a:lnTo>
                  <a:pt x="10678" y="106333"/>
                </a:lnTo>
                <a:cubicBezTo>
                  <a:pt x="8898" y="107668"/>
                  <a:pt x="8898" y="110782"/>
                  <a:pt x="10678" y="112562"/>
                </a:cubicBezTo>
                <a:cubicBezTo>
                  <a:pt x="11568" y="113451"/>
                  <a:pt x="12902" y="113896"/>
                  <a:pt x="13792" y="113896"/>
                </a:cubicBezTo>
                <a:cubicBezTo>
                  <a:pt x="15127" y="113896"/>
                  <a:pt x="16017" y="113451"/>
                  <a:pt x="16906" y="112562"/>
                </a:cubicBezTo>
                <a:lnTo>
                  <a:pt x="31588" y="97880"/>
                </a:lnTo>
                <a:lnTo>
                  <a:pt x="45825" y="97880"/>
                </a:lnTo>
                <a:lnTo>
                  <a:pt x="27584" y="116566"/>
                </a:lnTo>
                <a:cubicBezTo>
                  <a:pt x="25804" y="118345"/>
                  <a:pt x="25804" y="121015"/>
                  <a:pt x="27584" y="122794"/>
                </a:cubicBezTo>
                <a:cubicBezTo>
                  <a:pt x="28474" y="123684"/>
                  <a:pt x="29364" y="124129"/>
                  <a:pt x="30698" y="124129"/>
                </a:cubicBezTo>
                <a:cubicBezTo>
                  <a:pt x="31588" y="124129"/>
                  <a:pt x="32923" y="123684"/>
                  <a:pt x="33813" y="122794"/>
                </a:cubicBezTo>
                <a:lnTo>
                  <a:pt x="54278" y="102329"/>
                </a:lnTo>
                <a:cubicBezTo>
                  <a:pt x="57838" y="117900"/>
                  <a:pt x="70295" y="129913"/>
                  <a:pt x="85867" y="133027"/>
                </a:cubicBezTo>
                <a:lnTo>
                  <a:pt x="63176" y="155717"/>
                </a:lnTo>
                <a:cubicBezTo>
                  <a:pt x="61397" y="157497"/>
                  <a:pt x="61397" y="160166"/>
                  <a:pt x="63176" y="161946"/>
                </a:cubicBezTo>
                <a:cubicBezTo>
                  <a:pt x="64066" y="162836"/>
                  <a:pt x="65179" y="163281"/>
                  <a:pt x="66291" y="163281"/>
                </a:cubicBezTo>
                <a:cubicBezTo>
                  <a:pt x="67403" y="163281"/>
                  <a:pt x="68515" y="162836"/>
                  <a:pt x="69405" y="161946"/>
                </a:cubicBezTo>
                <a:lnTo>
                  <a:pt x="88981" y="142370"/>
                </a:lnTo>
                <a:lnTo>
                  <a:pt x="88981" y="153938"/>
                </a:lnTo>
                <a:lnTo>
                  <a:pt x="72964" y="169954"/>
                </a:lnTo>
                <a:cubicBezTo>
                  <a:pt x="71185" y="171734"/>
                  <a:pt x="71185" y="174403"/>
                  <a:pt x="72964" y="176183"/>
                </a:cubicBezTo>
                <a:cubicBezTo>
                  <a:pt x="73854" y="177073"/>
                  <a:pt x="75078" y="177518"/>
                  <a:pt x="76246" y="177518"/>
                </a:cubicBezTo>
                <a:cubicBezTo>
                  <a:pt x="77413" y="177518"/>
                  <a:pt x="78526" y="177073"/>
                  <a:pt x="79193" y="176183"/>
                </a:cubicBezTo>
                <a:lnTo>
                  <a:pt x="88981" y="166840"/>
                </a:lnTo>
                <a:lnTo>
                  <a:pt x="88981" y="182412"/>
                </a:lnTo>
                <a:cubicBezTo>
                  <a:pt x="88981" y="185081"/>
                  <a:pt x="90761" y="186861"/>
                  <a:pt x="93430" y="186861"/>
                </a:cubicBezTo>
                <a:cubicBezTo>
                  <a:pt x="96099" y="186861"/>
                  <a:pt x="97879" y="185081"/>
                  <a:pt x="97879" y="182412"/>
                </a:cubicBezTo>
                <a:lnTo>
                  <a:pt x="97879" y="169509"/>
                </a:lnTo>
                <a:lnTo>
                  <a:pt x="104553" y="176183"/>
                </a:lnTo>
                <a:cubicBezTo>
                  <a:pt x="105442" y="177073"/>
                  <a:pt x="106332" y="177518"/>
                  <a:pt x="107667" y="177518"/>
                </a:cubicBezTo>
                <a:cubicBezTo>
                  <a:pt x="109002" y="177518"/>
                  <a:pt x="109891" y="177073"/>
                  <a:pt x="110781" y="176183"/>
                </a:cubicBezTo>
                <a:cubicBezTo>
                  <a:pt x="112561" y="174403"/>
                  <a:pt x="112561" y="171734"/>
                  <a:pt x="110781" y="169954"/>
                </a:cubicBezTo>
                <a:lnTo>
                  <a:pt x="97879" y="157052"/>
                </a:lnTo>
                <a:lnTo>
                  <a:pt x="97879" y="142370"/>
                </a:lnTo>
                <a:lnTo>
                  <a:pt x="117455" y="161946"/>
                </a:lnTo>
                <a:cubicBezTo>
                  <a:pt x="118345" y="162836"/>
                  <a:pt x="119234" y="163281"/>
                  <a:pt x="120569" y="163281"/>
                </a:cubicBezTo>
                <a:cubicBezTo>
                  <a:pt x="121904" y="163281"/>
                  <a:pt x="122794" y="162836"/>
                  <a:pt x="123683" y="161946"/>
                </a:cubicBezTo>
                <a:cubicBezTo>
                  <a:pt x="125463" y="160166"/>
                  <a:pt x="125463" y="157497"/>
                  <a:pt x="123683" y="155717"/>
                </a:cubicBezTo>
                <a:lnTo>
                  <a:pt x="100993" y="133027"/>
                </a:lnTo>
                <a:cubicBezTo>
                  <a:pt x="116565" y="129913"/>
                  <a:pt x="129022" y="117900"/>
                  <a:pt x="132582" y="102329"/>
                </a:cubicBezTo>
                <a:lnTo>
                  <a:pt x="153047" y="122794"/>
                </a:lnTo>
                <a:cubicBezTo>
                  <a:pt x="153937" y="123684"/>
                  <a:pt x="155272" y="124129"/>
                  <a:pt x="156161" y="124129"/>
                </a:cubicBezTo>
                <a:cubicBezTo>
                  <a:pt x="157496" y="124129"/>
                  <a:pt x="158386" y="123684"/>
                  <a:pt x="159276" y="122794"/>
                </a:cubicBezTo>
                <a:cubicBezTo>
                  <a:pt x="161055" y="121015"/>
                  <a:pt x="161055" y="118345"/>
                  <a:pt x="159276" y="116566"/>
                </a:cubicBezTo>
                <a:lnTo>
                  <a:pt x="141035" y="97880"/>
                </a:lnTo>
                <a:lnTo>
                  <a:pt x="155272" y="97880"/>
                </a:lnTo>
                <a:lnTo>
                  <a:pt x="169954" y="112562"/>
                </a:lnTo>
                <a:cubicBezTo>
                  <a:pt x="170843" y="113451"/>
                  <a:pt x="171733" y="113896"/>
                  <a:pt x="173068" y="113896"/>
                </a:cubicBezTo>
                <a:cubicBezTo>
                  <a:pt x="173958" y="113896"/>
                  <a:pt x="175292" y="113451"/>
                  <a:pt x="176182" y="112562"/>
                </a:cubicBezTo>
                <a:cubicBezTo>
                  <a:pt x="177962" y="110782"/>
                  <a:pt x="177962" y="107668"/>
                  <a:pt x="176182" y="106333"/>
                </a:cubicBezTo>
                <a:lnTo>
                  <a:pt x="168174" y="97880"/>
                </a:lnTo>
                <a:lnTo>
                  <a:pt x="182411" y="97880"/>
                </a:lnTo>
                <a:cubicBezTo>
                  <a:pt x="185080" y="97880"/>
                  <a:pt x="186860" y="96100"/>
                  <a:pt x="186860" y="93431"/>
                </a:cubicBezTo>
                <a:cubicBezTo>
                  <a:pt x="186860" y="91206"/>
                  <a:pt x="185080" y="88982"/>
                  <a:pt x="182411" y="88982"/>
                </a:cubicBezTo>
                <a:lnTo>
                  <a:pt x="168174" y="88982"/>
                </a:lnTo>
                <a:lnTo>
                  <a:pt x="176182" y="80973"/>
                </a:lnTo>
                <a:cubicBezTo>
                  <a:pt x="177962" y="79194"/>
                  <a:pt x="177962" y="76524"/>
                  <a:pt x="176182" y="74745"/>
                </a:cubicBezTo>
                <a:cubicBezTo>
                  <a:pt x="175292" y="73855"/>
                  <a:pt x="174180" y="73410"/>
                  <a:pt x="173068" y="73410"/>
                </a:cubicBezTo>
                <a:cubicBezTo>
                  <a:pt x="171956" y="73410"/>
                  <a:pt x="170843" y="73855"/>
                  <a:pt x="169954" y="74745"/>
                </a:cubicBezTo>
                <a:lnTo>
                  <a:pt x="155272" y="88982"/>
                </a:lnTo>
                <a:lnTo>
                  <a:pt x="141035" y="88982"/>
                </a:lnTo>
                <a:lnTo>
                  <a:pt x="159276" y="70741"/>
                </a:lnTo>
                <a:cubicBezTo>
                  <a:pt x="161055" y="68961"/>
                  <a:pt x="161055" y="65847"/>
                  <a:pt x="159276" y="64512"/>
                </a:cubicBezTo>
                <a:cubicBezTo>
                  <a:pt x="158608" y="63622"/>
                  <a:pt x="157496" y="63177"/>
                  <a:pt x="156328" y="63177"/>
                </a:cubicBezTo>
                <a:cubicBezTo>
                  <a:pt x="155160" y="63177"/>
                  <a:pt x="153937" y="63622"/>
                  <a:pt x="153047" y="64512"/>
                </a:cubicBezTo>
                <a:lnTo>
                  <a:pt x="132582" y="84978"/>
                </a:lnTo>
                <a:cubicBezTo>
                  <a:pt x="129022" y="69406"/>
                  <a:pt x="116565" y="57393"/>
                  <a:pt x="100993" y="54279"/>
                </a:cubicBezTo>
                <a:lnTo>
                  <a:pt x="123683" y="31589"/>
                </a:lnTo>
                <a:cubicBezTo>
                  <a:pt x="125463" y="29809"/>
                  <a:pt x="125463" y="26695"/>
                  <a:pt x="123683" y="24915"/>
                </a:cubicBezTo>
                <a:cubicBezTo>
                  <a:pt x="122794" y="24026"/>
                  <a:pt x="121681" y="23581"/>
                  <a:pt x="120569" y="23581"/>
                </a:cubicBezTo>
                <a:cubicBezTo>
                  <a:pt x="119457" y="23581"/>
                  <a:pt x="118345" y="24026"/>
                  <a:pt x="117455" y="24915"/>
                </a:cubicBezTo>
                <a:lnTo>
                  <a:pt x="97879" y="44491"/>
                </a:lnTo>
                <a:lnTo>
                  <a:pt x="97879" y="30254"/>
                </a:lnTo>
                <a:lnTo>
                  <a:pt x="110781" y="17352"/>
                </a:lnTo>
                <a:cubicBezTo>
                  <a:pt x="112561" y="15572"/>
                  <a:pt x="112561" y="12458"/>
                  <a:pt x="110781" y="10678"/>
                </a:cubicBezTo>
                <a:cubicBezTo>
                  <a:pt x="109891" y="10011"/>
                  <a:pt x="108779" y="9677"/>
                  <a:pt x="107667" y="9677"/>
                </a:cubicBezTo>
                <a:cubicBezTo>
                  <a:pt x="106555" y="9677"/>
                  <a:pt x="105442" y="10011"/>
                  <a:pt x="104553" y="10678"/>
                </a:cubicBezTo>
                <a:lnTo>
                  <a:pt x="97879" y="17352"/>
                </a:lnTo>
                <a:lnTo>
                  <a:pt x="97879" y="4450"/>
                </a:lnTo>
                <a:cubicBezTo>
                  <a:pt x="97879" y="2225"/>
                  <a:pt x="96099" y="1"/>
                  <a:pt x="93430" y="1"/>
                </a:cubicBezTo>
                <a:close/>
              </a:path>
            </a:pathLst>
          </a:custGeom>
          <a:solidFill>
            <a:srgbClr val="A381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 name="Google Shape;283;p31"/>
          <p:cNvSpPr/>
          <p:nvPr/>
        </p:nvSpPr>
        <p:spPr>
          <a:xfrm>
            <a:off x="4284746" y="3520615"/>
            <a:ext cx="493160" cy="428196"/>
          </a:xfrm>
          <a:custGeom>
            <a:rect b="b" l="l" r="r" t="t"/>
            <a:pathLst>
              <a:path extrusionOk="0" h="193535" w="222897">
                <a:moveTo>
                  <a:pt x="74299" y="5784"/>
                </a:moveTo>
                <a:lnTo>
                  <a:pt x="81862" y="19131"/>
                </a:lnTo>
                <a:lnTo>
                  <a:pt x="75634" y="29364"/>
                </a:lnTo>
                <a:lnTo>
                  <a:pt x="74299" y="32479"/>
                </a:lnTo>
                <a:lnTo>
                  <a:pt x="58727" y="32479"/>
                </a:lnTo>
                <a:lnTo>
                  <a:pt x="51164" y="19131"/>
                </a:lnTo>
                <a:lnTo>
                  <a:pt x="56948" y="8899"/>
                </a:lnTo>
                <a:lnTo>
                  <a:pt x="58727" y="5784"/>
                </a:lnTo>
                <a:close/>
                <a:moveTo>
                  <a:pt x="163725" y="5784"/>
                </a:moveTo>
                <a:lnTo>
                  <a:pt x="165504" y="8899"/>
                </a:lnTo>
                <a:lnTo>
                  <a:pt x="171288" y="19131"/>
                </a:lnTo>
                <a:lnTo>
                  <a:pt x="163725" y="32479"/>
                </a:lnTo>
                <a:lnTo>
                  <a:pt x="148598" y="32479"/>
                </a:lnTo>
                <a:lnTo>
                  <a:pt x="146818" y="29364"/>
                </a:lnTo>
                <a:lnTo>
                  <a:pt x="141034" y="19131"/>
                </a:lnTo>
                <a:lnTo>
                  <a:pt x="148598" y="5784"/>
                </a:lnTo>
                <a:close/>
                <a:moveTo>
                  <a:pt x="29364" y="83643"/>
                </a:moveTo>
                <a:lnTo>
                  <a:pt x="35147" y="93875"/>
                </a:lnTo>
                <a:lnTo>
                  <a:pt x="36927" y="96545"/>
                </a:lnTo>
                <a:lnTo>
                  <a:pt x="35147" y="99659"/>
                </a:lnTo>
                <a:lnTo>
                  <a:pt x="29364" y="109892"/>
                </a:lnTo>
                <a:lnTo>
                  <a:pt x="13792" y="109892"/>
                </a:lnTo>
                <a:lnTo>
                  <a:pt x="8008" y="99659"/>
                </a:lnTo>
                <a:lnTo>
                  <a:pt x="6229" y="96545"/>
                </a:lnTo>
                <a:lnTo>
                  <a:pt x="8008" y="93875"/>
                </a:lnTo>
                <a:lnTo>
                  <a:pt x="13792" y="83643"/>
                </a:lnTo>
                <a:close/>
                <a:moveTo>
                  <a:pt x="208660" y="83643"/>
                </a:moveTo>
                <a:lnTo>
                  <a:pt x="214444" y="93875"/>
                </a:lnTo>
                <a:lnTo>
                  <a:pt x="216223" y="96545"/>
                </a:lnTo>
                <a:lnTo>
                  <a:pt x="214444" y="99659"/>
                </a:lnTo>
                <a:lnTo>
                  <a:pt x="208660" y="109892"/>
                </a:lnTo>
                <a:lnTo>
                  <a:pt x="193088" y="109892"/>
                </a:lnTo>
                <a:lnTo>
                  <a:pt x="187304" y="99659"/>
                </a:lnTo>
                <a:lnTo>
                  <a:pt x="185525" y="96545"/>
                </a:lnTo>
                <a:lnTo>
                  <a:pt x="187304" y="93875"/>
                </a:lnTo>
                <a:lnTo>
                  <a:pt x="193533" y="83643"/>
                </a:lnTo>
                <a:close/>
                <a:moveTo>
                  <a:pt x="120124" y="81418"/>
                </a:moveTo>
                <a:lnTo>
                  <a:pt x="121904" y="84088"/>
                </a:lnTo>
                <a:lnTo>
                  <a:pt x="127687" y="93875"/>
                </a:lnTo>
                <a:lnTo>
                  <a:pt x="129022" y="96545"/>
                </a:lnTo>
                <a:lnTo>
                  <a:pt x="127687" y="99659"/>
                </a:lnTo>
                <a:lnTo>
                  <a:pt x="121904" y="109447"/>
                </a:lnTo>
                <a:lnTo>
                  <a:pt x="120124" y="112116"/>
                </a:lnTo>
                <a:lnTo>
                  <a:pt x="102328" y="112116"/>
                </a:lnTo>
                <a:lnTo>
                  <a:pt x="100548" y="109447"/>
                </a:lnTo>
                <a:lnTo>
                  <a:pt x="95209" y="99659"/>
                </a:lnTo>
                <a:lnTo>
                  <a:pt x="93430" y="96545"/>
                </a:lnTo>
                <a:lnTo>
                  <a:pt x="95209" y="93875"/>
                </a:lnTo>
                <a:lnTo>
                  <a:pt x="100548" y="84088"/>
                </a:lnTo>
                <a:lnTo>
                  <a:pt x="102328" y="81418"/>
                </a:lnTo>
                <a:close/>
                <a:moveTo>
                  <a:pt x="98769" y="75189"/>
                </a:moveTo>
                <a:lnTo>
                  <a:pt x="96989" y="78304"/>
                </a:lnTo>
                <a:lnTo>
                  <a:pt x="88091" y="93875"/>
                </a:lnTo>
                <a:lnTo>
                  <a:pt x="86756" y="96545"/>
                </a:lnTo>
                <a:lnTo>
                  <a:pt x="88091" y="99659"/>
                </a:lnTo>
                <a:lnTo>
                  <a:pt x="96989" y="115231"/>
                </a:lnTo>
                <a:lnTo>
                  <a:pt x="98769" y="118345"/>
                </a:lnTo>
                <a:lnTo>
                  <a:pt x="123683" y="118345"/>
                </a:lnTo>
                <a:lnTo>
                  <a:pt x="125463" y="115231"/>
                </a:lnTo>
                <a:lnTo>
                  <a:pt x="134361" y="99659"/>
                </a:lnTo>
                <a:lnTo>
                  <a:pt x="136141" y="96545"/>
                </a:lnTo>
                <a:lnTo>
                  <a:pt x="134361" y="93875"/>
                </a:lnTo>
                <a:lnTo>
                  <a:pt x="125463" y="78304"/>
                </a:lnTo>
                <a:lnTo>
                  <a:pt x="123683" y="75189"/>
                </a:lnTo>
                <a:close/>
                <a:moveTo>
                  <a:pt x="129022" y="66291"/>
                </a:moveTo>
                <a:lnTo>
                  <a:pt x="130357" y="69406"/>
                </a:lnTo>
                <a:lnTo>
                  <a:pt x="144594" y="93875"/>
                </a:lnTo>
                <a:lnTo>
                  <a:pt x="146373" y="96545"/>
                </a:lnTo>
                <a:lnTo>
                  <a:pt x="144594" y="99659"/>
                </a:lnTo>
                <a:lnTo>
                  <a:pt x="130357" y="124129"/>
                </a:lnTo>
                <a:lnTo>
                  <a:pt x="129022" y="127243"/>
                </a:lnTo>
                <a:lnTo>
                  <a:pt x="93875" y="127243"/>
                </a:lnTo>
                <a:lnTo>
                  <a:pt x="92095" y="124129"/>
                </a:lnTo>
                <a:lnTo>
                  <a:pt x="77858" y="99659"/>
                </a:lnTo>
                <a:lnTo>
                  <a:pt x="76079" y="96545"/>
                </a:lnTo>
                <a:lnTo>
                  <a:pt x="77858" y="93875"/>
                </a:lnTo>
                <a:lnTo>
                  <a:pt x="92095" y="69406"/>
                </a:lnTo>
                <a:lnTo>
                  <a:pt x="93875" y="66291"/>
                </a:lnTo>
                <a:close/>
                <a:moveTo>
                  <a:pt x="73854" y="161056"/>
                </a:moveTo>
                <a:lnTo>
                  <a:pt x="75634" y="164170"/>
                </a:lnTo>
                <a:lnTo>
                  <a:pt x="81862" y="174403"/>
                </a:lnTo>
                <a:lnTo>
                  <a:pt x="74299" y="187750"/>
                </a:lnTo>
                <a:lnTo>
                  <a:pt x="58727" y="187750"/>
                </a:lnTo>
                <a:lnTo>
                  <a:pt x="56948" y="184636"/>
                </a:lnTo>
                <a:lnTo>
                  <a:pt x="51164" y="174403"/>
                </a:lnTo>
                <a:lnTo>
                  <a:pt x="58727" y="161056"/>
                </a:lnTo>
                <a:close/>
                <a:moveTo>
                  <a:pt x="163725" y="161056"/>
                </a:moveTo>
                <a:lnTo>
                  <a:pt x="171288" y="174403"/>
                </a:lnTo>
                <a:lnTo>
                  <a:pt x="165504" y="184636"/>
                </a:lnTo>
                <a:lnTo>
                  <a:pt x="163725" y="187750"/>
                </a:lnTo>
                <a:lnTo>
                  <a:pt x="148598" y="187750"/>
                </a:lnTo>
                <a:lnTo>
                  <a:pt x="141034" y="174403"/>
                </a:lnTo>
                <a:lnTo>
                  <a:pt x="146818" y="164170"/>
                </a:lnTo>
                <a:lnTo>
                  <a:pt x="148598" y="161056"/>
                </a:lnTo>
                <a:close/>
                <a:moveTo>
                  <a:pt x="56948" y="1"/>
                </a:moveTo>
                <a:cubicBezTo>
                  <a:pt x="56058" y="1"/>
                  <a:pt x="55168" y="445"/>
                  <a:pt x="54723" y="1335"/>
                </a:cubicBezTo>
                <a:lnTo>
                  <a:pt x="45380" y="17797"/>
                </a:lnTo>
                <a:cubicBezTo>
                  <a:pt x="44490" y="18687"/>
                  <a:pt x="44490" y="19576"/>
                  <a:pt x="45380" y="20466"/>
                </a:cubicBezTo>
                <a:lnTo>
                  <a:pt x="54723" y="36928"/>
                </a:lnTo>
                <a:cubicBezTo>
                  <a:pt x="55168" y="37817"/>
                  <a:pt x="56058" y="38262"/>
                  <a:pt x="56948" y="38262"/>
                </a:cubicBezTo>
                <a:lnTo>
                  <a:pt x="73854" y="38262"/>
                </a:lnTo>
                <a:lnTo>
                  <a:pt x="86756" y="60063"/>
                </a:lnTo>
                <a:lnTo>
                  <a:pt x="64511" y="60063"/>
                </a:lnTo>
                <a:cubicBezTo>
                  <a:pt x="62731" y="60063"/>
                  <a:pt x="61397" y="61397"/>
                  <a:pt x="61397" y="63177"/>
                </a:cubicBezTo>
                <a:cubicBezTo>
                  <a:pt x="61397" y="64957"/>
                  <a:pt x="62731" y="66291"/>
                  <a:pt x="64511" y="66291"/>
                </a:cubicBezTo>
                <a:lnTo>
                  <a:pt x="87201" y="66291"/>
                </a:lnTo>
                <a:lnTo>
                  <a:pt x="72074" y="92096"/>
                </a:lnTo>
                <a:lnTo>
                  <a:pt x="60952" y="72520"/>
                </a:lnTo>
                <a:cubicBezTo>
                  <a:pt x="60359" y="71334"/>
                  <a:pt x="59370" y="70740"/>
                  <a:pt x="58381" y="70740"/>
                </a:cubicBezTo>
                <a:cubicBezTo>
                  <a:pt x="57887" y="70740"/>
                  <a:pt x="57393" y="70889"/>
                  <a:pt x="56948" y="71185"/>
                </a:cubicBezTo>
                <a:cubicBezTo>
                  <a:pt x="55168" y="72075"/>
                  <a:pt x="54723" y="73855"/>
                  <a:pt x="55613" y="75189"/>
                </a:cubicBezTo>
                <a:lnTo>
                  <a:pt x="66291" y="93875"/>
                </a:lnTo>
                <a:lnTo>
                  <a:pt x="41821" y="93875"/>
                </a:lnTo>
                <a:lnTo>
                  <a:pt x="33368" y="79194"/>
                </a:lnTo>
                <a:cubicBezTo>
                  <a:pt x="32923" y="78304"/>
                  <a:pt x="32033" y="77414"/>
                  <a:pt x="31143" y="77414"/>
                </a:cubicBezTo>
                <a:lnTo>
                  <a:pt x="12457" y="77414"/>
                </a:lnTo>
                <a:cubicBezTo>
                  <a:pt x="11123" y="77414"/>
                  <a:pt x="10233" y="78304"/>
                  <a:pt x="9788" y="79194"/>
                </a:cubicBezTo>
                <a:lnTo>
                  <a:pt x="445" y="95210"/>
                </a:lnTo>
                <a:cubicBezTo>
                  <a:pt x="0" y="96100"/>
                  <a:pt x="0" y="97435"/>
                  <a:pt x="445" y="98324"/>
                </a:cubicBezTo>
                <a:lnTo>
                  <a:pt x="9788" y="114341"/>
                </a:lnTo>
                <a:cubicBezTo>
                  <a:pt x="10233" y="115231"/>
                  <a:pt x="11123" y="115676"/>
                  <a:pt x="12457" y="115676"/>
                </a:cubicBezTo>
                <a:lnTo>
                  <a:pt x="31143" y="115676"/>
                </a:lnTo>
                <a:cubicBezTo>
                  <a:pt x="32033" y="115676"/>
                  <a:pt x="32923" y="115231"/>
                  <a:pt x="33368" y="114341"/>
                </a:cubicBezTo>
                <a:lnTo>
                  <a:pt x="41821" y="99659"/>
                </a:lnTo>
                <a:lnTo>
                  <a:pt x="67180" y="99659"/>
                </a:lnTo>
                <a:lnTo>
                  <a:pt x="55613" y="119680"/>
                </a:lnTo>
                <a:cubicBezTo>
                  <a:pt x="54723" y="121459"/>
                  <a:pt x="55613" y="123239"/>
                  <a:pt x="56948" y="124129"/>
                </a:cubicBezTo>
                <a:cubicBezTo>
                  <a:pt x="57393" y="124129"/>
                  <a:pt x="57837" y="124574"/>
                  <a:pt x="58282" y="124574"/>
                </a:cubicBezTo>
                <a:cubicBezTo>
                  <a:pt x="59172" y="124574"/>
                  <a:pt x="60507" y="123684"/>
                  <a:pt x="60952" y="122794"/>
                </a:cubicBezTo>
                <a:lnTo>
                  <a:pt x="72519" y="102329"/>
                </a:lnTo>
                <a:lnTo>
                  <a:pt x="88091" y="129023"/>
                </a:lnTo>
                <a:lnTo>
                  <a:pt x="64511" y="129023"/>
                </a:lnTo>
                <a:cubicBezTo>
                  <a:pt x="62731" y="129023"/>
                  <a:pt x="61397" y="130358"/>
                  <a:pt x="61397" y="132137"/>
                </a:cubicBezTo>
                <a:cubicBezTo>
                  <a:pt x="61397" y="133917"/>
                  <a:pt x="62731" y="135252"/>
                  <a:pt x="64511" y="135252"/>
                </a:cubicBezTo>
                <a:lnTo>
                  <a:pt x="85866" y="135252"/>
                </a:lnTo>
                <a:lnTo>
                  <a:pt x="74299" y="155272"/>
                </a:lnTo>
                <a:lnTo>
                  <a:pt x="56948" y="155272"/>
                </a:lnTo>
                <a:cubicBezTo>
                  <a:pt x="56058" y="155272"/>
                  <a:pt x="55168" y="155717"/>
                  <a:pt x="54723" y="156607"/>
                </a:cubicBezTo>
                <a:lnTo>
                  <a:pt x="45380" y="173068"/>
                </a:lnTo>
                <a:cubicBezTo>
                  <a:pt x="44490" y="173958"/>
                  <a:pt x="44490" y="174848"/>
                  <a:pt x="45380" y="175738"/>
                </a:cubicBezTo>
                <a:lnTo>
                  <a:pt x="54723" y="192199"/>
                </a:lnTo>
                <a:cubicBezTo>
                  <a:pt x="55168" y="193089"/>
                  <a:pt x="56058" y="193534"/>
                  <a:pt x="56948" y="193534"/>
                </a:cubicBezTo>
                <a:lnTo>
                  <a:pt x="75634" y="193534"/>
                </a:lnTo>
                <a:cubicBezTo>
                  <a:pt x="76968" y="193534"/>
                  <a:pt x="77858" y="193089"/>
                  <a:pt x="78303" y="192199"/>
                </a:cubicBezTo>
                <a:lnTo>
                  <a:pt x="87646" y="175738"/>
                </a:lnTo>
                <a:cubicBezTo>
                  <a:pt x="88091" y="174848"/>
                  <a:pt x="88091" y="173958"/>
                  <a:pt x="87646" y="173068"/>
                </a:cubicBezTo>
                <a:lnTo>
                  <a:pt x="79193" y="158387"/>
                </a:lnTo>
                <a:lnTo>
                  <a:pt x="91205" y="137031"/>
                </a:lnTo>
                <a:lnTo>
                  <a:pt x="103218" y="157497"/>
                </a:lnTo>
                <a:cubicBezTo>
                  <a:pt x="103663" y="158387"/>
                  <a:pt x="104552" y="158831"/>
                  <a:pt x="105887" y="158831"/>
                </a:cubicBezTo>
                <a:cubicBezTo>
                  <a:pt x="106332" y="158831"/>
                  <a:pt x="106777" y="158831"/>
                  <a:pt x="107222" y="158387"/>
                </a:cubicBezTo>
                <a:cubicBezTo>
                  <a:pt x="108557" y="157497"/>
                  <a:pt x="109001" y="155717"/>
                  <a:pt x="108112" y="154382"/>
                </a:cubicBezTo>
                <a:lnTo>
                  <a:pt x="96099" y="133027"/>
                </a:lnTo>
                <a:lnTo>
                  <a:pt x="127687" y="133027"/>
                </a:lnTo>
                <a:lnTo>
                  <a:pt x="115230" y="154382"/>
                </a:lnTo>
                <a:cubicBezTo>
                  <a:pt x="114785" y="155717"/>
                  <a:pt x="115230" y="157497"/>
                  <a:pt x="116565" y="158387"/>
                </a:cubicBezTo>
                <a:cubicBezTo>
                  <a:pt x="117010" y="158831"/>
                  <a:pt x="117455" y="158831"/>
                  <a:pt x="117899" y="158831"/>
                </a:cubicBezTo>
                <a:cubicBezTo>
                  <a:pt x="119234" y="158831"/>
                  <a:pt x="120124" y="158387"/>
                  <a:pt x="120569" y="157497"/>
                </a:cubicBezTo>
                <a:lnTo>
                  <a:pt x="131691" y="137921"/>
                </a:lnTo>
                <a:lnTo>
                  <a:pt x="143259" y="158387"/>
                </a:lnTo>
                <a:lnTo>
                  <a:pt x="134806" y="173068"/>
                </a:lnTo>
                <a:cubicBezTo>
                  <a:pt x="134361" y="173958"/>
                  <a:pt x="134361" y="174848"/>
                  <a:pt x="134806" y="175738"/>
                </a:cubicBezTo>
                <a:lnTo>
                  <a:pt x="144149" y="192199"/>
                </a:lnTo>
                <a:cubicBezTo>
                  <a:pt x="144594" y="193089"/>
                  <a:pt x="145928" y="193534"/>
                  <a:pt x="146818" y="193534"/>
                </a:cubicBezTo>
                <a:lnTo>
                  <a:pt x="165504" y="193534"/>
                </a:lnTo>
                <a:cubicBezTo>
                  <a:pt x="166394" y="193534"/>
                  <a:pt x="167729" y="193089"/>
                  <a:pt x="168174" y="192199"/>
                </a:cubicBezTo>
                <a:lnTo>
                  <a:pt x="177517" y="175738"/>
                </a:lnTo>
                <a:cubicBezTo>
                  <a:pt x="177961" y="174848"/>
                  <a:pt x="177961" y="173958"/>
                  <a:pt x="177517" y="173068"/>
                </a:cubicBezTo>
                <a:lnTo>
                  <a:pt x="168174" y="156607"/>
                </a:lnTo>
                <a:cubicBezTo>
                  <a:pt x="167729" y="155717"/>
                  <a:pt x="166394" y="155272"/>
                  <a:pt x="165504" y="155272"/>
                </a:cubicBezTo>
                <a:lnTo>
                  <a:pt x="148598" y="155272"/>
                </a:lnTo>
                <a:lnTo>
                  <a:pt x="137030" y="135252"/>
                </a:lnTo>
                <a:lnTo>
                  <a:pt x="159276" y="135252"/>
                </a:lnTo>
                <a:cubicBezTo>
                  <a:pt x="161055" y="135252"/>
                  <a:pt x="162390" y="133917"/>
                  <a:pt x="162390" y="132137"/>
                </a:cubicBezTo>
                <a:cubicBezTo>
                  <a:pt x="162390" y="130358"/>
                  <a:pt x="161055" y="129023"/>
                  <a:pt x="159276" y="129023"/>
                </a:cubicBezTo>
                <a:lnTo>
                  <a:pt x="134361" y="129023"/>
                </a:lnTo>
                <a:lnTo>
                  <a:pt x="150377" y="101439"/>
                </a:lnTo>
                <a:lnTo>
                  <a:pt x="162835" y="122794"/>
                </a:lnTo>
                <a:cubicBezTo>
                  <a:pt x="163280" y="123684"/>
                  <a:pt x="164169" y="124574"/>
                  <a:pt x="165504" y="124574"/>
                </a:cubicBezTo>
                <a:cubicBezTo>
                  <a:pt x="165949" y="124574"/>
                  <a:pt x="166394" y="124129"/>
                  <a:pt x="166839" y="124129"/>
                </a:cubicBezTo>
                <a:cubicBezTo>
                  <a:pt x="168174" y="123239"/>
                  <a:pt x="168618" y="121459"/>
                  <a:pt x="168174" y="119680"/>
                </a:cubicBezTo>
                <a:lnTo>
                  <a:pt x="156161" y="99659"/>
                </a:lnTo>
                <a:lnTo>
                  <a:pt x="180631" y="99659"/>
                </a:lnTo>
                <a:lnTo>
                  <a:pt x="189084" y="114341"/>
                </a:lnTo>
                <a:cubicBezTo>
                  <a:pt x="189529" y="115231"/>
                  <a:pt x="190419" y="115676"/>
                  <a:pt x="191753" y="115676"/>
                </a:cubicBezTo>
                <a:lnTo>
                  <a:pt x="210439" y="115676"/>
                </a:lnTo>
                <a:cubicBezTo>
                  <a:pt x="211329" y="115676"/>
                  <a:pt x="212219" y="115231"/>
                  <a:pt x="213109" y="114341"/>
                </a:cubicBezTo>
                <a:lnTo>
                  <a:pt x="222007" y="98324"/>
                </a:lnTo>
                <a:cubicBezTo>
                  <a:pt x="222897" y="97435"/>
                  <a:pt x="222897" y="96100"/>
                  <a:pt x="222007" y="95210"/>
                </a:cubicBezTo>
                <a:lnTo>
                  <a:pt x="212664" y="79194"/>
                </a:lnTo>
                <a:cubicBezTo>
                  <a:pt x="212219" y="78304"/>
                  <a:pt x="211329" y="77414"/>
                  <a:pt x="210439" y="77414"/>
                </a:cubicBezTo>
                <a:lnTo>
                  <a:pt x="191753" y="77414"/>
                </a:lnTo>
                <a:cubicBezTo>
                  <a:pt x="190419" y="77414"/>
                  <a:pt x="189529" y="78304"/>
                  <a:pt x="189084" y="79194"/>
                </a:cubicBezTo>
                <a:lnTo>
                  <a:pt x="180631" y="93875"/>
                </a:lnTo>
                <a:lnTo>
                  <a:pt x="157051" y="93875"/>
                </a:lnTo>
                <a:lnTo>
                  <a:pt x="167729" y="75189"/>
                </a:lnTo>
                <a:cubicBezTo>
                  <a:pt x="168618" y="73855"/>
                  <a:pt x="168174" y="72075"/>
                  <a:pt x="166839" y="71185"/>
                </a:cubicBezTo>
                <a:cubicBezTo>
                  <a:pt x="166394" y="70889"/>
                  <a:pt x="165900" y="70740"/>
                  <a:pt x="165405" y="70740"/>
                </a:cubicBezTo>
                <a:cubicBezTo>
                  <a:pt x="164417" y="70740"/>
                  <a:pt x="163428" y="71334"/>
                  <a:pt x="162835" y="72520"/>
                </a:cubicBezTo>
                <a:lnTo>
                  <a:pt x="150822" y="92986"/>
                </a:lnTo>
                <a:lnTo>
                  <a:pt x="135696" y="66291"/>
                </a:lnTo>
                <a:lnTo>
                  <a:pt x="159276" y="66291"/>
                </a:lnTo>
                <a:cubicBezTo>
                  <a:pt x="160610" y="66291"/>
                  <a:pt x="161945" y="64957"/>
                  <a:pt x="161945" y="63177"/>
                </a:cubicBezTo>
                <a:cubicBezTo>
                  <a:pt x="161945" y="61397"/>
                  <a:pt x="160610" y="60063"/>
                  <a:pt x="159276" y="60063"/>
                </a:cubicBezTo>
                <a:lnTo>
                  <a:pt x="135696" y="60063"/>
                </a:lnTo>
                <a:lnTo>
                  <a:pt x="148598" y="38262"/>
                </a:lnTo>
                <a:lnTo>
                  <a:pt x="165504" y="38262"/>
                </a:lnTo>
                <a:cubicBezTo>
                  <a:pt x="166394" y="38262"/>
                  <a:pt x="167284" y="37817"/>
                  <a:pt x="168174" y="36928"/>
                </a:cubicBezTo>
                <a:lnTo>
                  <a:pt x="177517" y="20466"/>
                </a:lnTo>
                <a:cubicBezTo>
                  <a:pt x="177961" y="19576"/>
                  <a:pt x="177961" y="18687"/>
                  <a:pt x="177517" y="17797"/>
                </a:cubicBezTo>
                <a:lnTo>
                  <a:pt x="168174" y="1335"/>
                </a:lnTo>
                <a:cubicBezTo>
                  <a:pt x="167284" y="445"/>
                  <a:pt x="166394" y="1"/>
                  <a:pt x="165504" y="1"/>
                </a:cubicBezTo>
                <a:lnTo>
                  <a:pt x="146818" y="1"/>
                </a:lnTo>
                <a:cubicBezTo>
                  <a:pt x="145928" y="1"/>
                  <a:pt x="144594" y="445"/>
                  <a:pt x="144149" y="1335"/>
                </a:cubicBezTo>
                <a:lnTo>
                  <a:pt x="134806" y="17797"/>
                </a:lnTo>
                <a:cubicBezTo>
                  <a:pt x="134361" y="18687"/>
                  <a:pt x="134361" y="19576"/>
                  <a:pt x="134806" y="20466"/>
                </a:cubicBezTo>
                <a:lnTo>
                  <a:pt x="143259" y="35148"/>
                </a:lnTo>
                <a:lnTo>
                  <a:pt x="131247" y="56503"/>
                </a:lnTo>
                <a:lnTo>
                  <a:pt x="120569" y="37817"/>
                </a:lnTo>
                <a:cubicBezTo>
                  <a:pt x="119994" y="36956"/>
                  <a:pt x="119049" y="36465"/>
                  <a:pt x="118091" y="36465"/>
                </a:cubicBezTo>
                <a:cubicBezTo>
                  <a:pt x="117566" y="36465"/>
                  <a:pt x="117038" y="36612"/>
                  <a:pt x="116565" y="36928"/>
                </a:cubicBezTo>
                <a:cubicBezTo>
                  <a:pt x="115230" y="37817"/>
                  <a:pt x="114785" y="39597"/>
                  <a:pt x="115230" y="40932"/>
                </a:cubicBezTo>
                <a:lnTo>
                  <a:pt x="126798" y="60508"/>
                </a:lnTo>
                <a:lnTo>
                  <a:pt x="96989" y="60508"/>
                </a:lnTo>
                <a:lnTo>
                  <a:pt x="108112" y="40932"/>
                </a:lnTo>
                <a:cubicBezTo>
                  <a:pt x="109001" y="39597"/>
                  <a:pt x="108557" y="37817"/>
                  <a:pt x="107222" y="36928"/>
                </a:cubicBezTo>
                <a:cubicBezTo>
                  <a:pt x="106749" y="36612"/>
                  <a:pt x="106164" y="36465"/>
                  <a:pt x="105587" y="36465"/>
                </a:cubicBezTo>
                <a:cubicBezTo>
                  <a:pt x="104534" y="36465"/>
                  <a:pt x="103505" y="36956"/>
                  <a:pt x="103218" y="37817"/>
                </a:cubicBezTo>
                <a:lnTo>
                  <a:pt x="92095" y="57393"/>
                </a:lnTo>
                <a:lnTo>
                  <a:pt x="79193" y="35148"/>
                </a:lnTo>
                <a:lnTo>
                  <a:pt x="87646" y="20466"/>
                </a:lnTo>
                <a:cubicBezTo>
                  <a:pt x="88091" y="19576"/>
                  <a:pt x="88091" y="18687"/>
                  <a:pt x="87646" y="17797"/>
                </a:cubicBezTo>
                <a:lnTo>
                  <a:pt x="78303" y="1335"/>
                </a:lnTo>
                <a:cubicBezTo>
                  <a:pt x="77858" y="445"/>
                  <a:pt x="76968" y="1"/>
                  <a:pt x="75634" y="1"/>
                </a:cubicBezTo>
                <a:close/>
              </a:path>
            </a:pathLst>
          </a:custGeom>
          <a:solidFill>
            <a:srgbClr val="A381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 name="Google Shape;284;p31"/>
          <p:cNvSpPr/>
          <p:nvPr/>
        </p:nvSpPr>
        <p:spPr>
          <a:xfrm>
            <a:off x="5053159" y="3530278"/>
            <a:ext cx="469537" cy="408879"/>
          </a:xfrm>
          <a:custGeom>
            <a:rect b="b" l="l" r="r" t="t"/>
            <a:pathLst>
              <a:path extrusionOk="0" h="184804" w="212220">
                <a:moveTo>
                  <a:pt x="93238" y="17501"/>
                </a:moveTo>
                <a:cubicBezTo>
                  <a:pt x="92281" y="17501"/>
                  <a:pt x="91335" y="17992"/>
                  <a:pt x="90760" y="18854"/>
                </a:cubicBezTo>
                <a:cubicBezTo>
                  <a:pt x="89871" y="20633"/>
                  <a:pt x="90315" y="22413"/>
                  <a:pt x="91650" y="22858"/>
                </a:cubicBezTo>
                <a:lnTo>
                  <a:pt x="106332" y="31311"/>
                </a:lnTo>
                <a:lnTo>
                  <a:pt x="120569" y="22858"/>
                </a:lnTo>
                <a:cubicBezTo>
                  <a:pt x="121904" y="22413"/>
                  <a:pt x="122349" y="20633"/>
                  <a:pt x="121459" y="18854"/>
                </a:cubicBezTo>
                <a:cubicBezTo>
                  <a:pt x="120884" y="17992"/>
                  <a:pt x="119938" y="17501"/>
                  <a:pt x="118981" y="17501"/>
                </a:cubicBezTo>
                <a:cubicBezTo>
                  <a:pt x="118456" y="17501"/>
                  <a:pt x="117927" y="17649"/>
                  <a:pt x="117455" y="17964"/>
                </a:cubicBezTo>
                <a:lnTo>
                  <a:pt x="106332" y="24638"/>
                </a:lnTo>
                <a:lnTo>
                  <a:pt x="94764" y="17964"/>
                </a:lnTo>
                <a:cubicBezTo>
                  <a:pt x="94292" y="17649"/>
                  <a:pt x="93763" y="17501"/>
                  <a:pt x="93238" y="17501"/>
                </a:cubicBezTo>
                <a:close/>
                <a:moveTo>
                  <a:pt x="73409" y="13070"/>
                </a:moveTo>
                <a:lnTo>
                  <a:pt x="79638" y="24638"/>
                </a:lnTo>
                <a:lnTo>
                  <a:pt x="77413" y="28642"/>
                </a:lnTo>
                <a:lnTo>
                  <a:pt x="76079" y="30866"/>
                </a:lnTo>
                <a:lnTo>
                  <a:pt x="75189" y="32646"/>
                </a:lnTo>
                <a:lnTo>
                  <a:pt x="73409" y="35760"/>
                </a:lnTo>
                <a:lnTo>
                  <a:pt x="60507" y="35760"/>
                </a:lnTo>
                <a:lnTo>
                  <a:pt x="53833" y="24193"/>
                </a:lnTo>
                <a:lnTo>
                  <a:pt x="58727" y="16184"/>
                </a:lnTo>
                <a:lnTo>
                  <a:pt x="60507" y="13070"/>
                </a:lnTo>
                <a:close/>
                <a:moveTo>
                  <a:pt x="151712" y="13070"/>
                </a:moveTo>
                <a:lnTo>
                  <a:pt x="153492" y="16184"/>
                </a:lnTo>
                <a:lnTo>
                  <a:pt x="158386" y="24193"/>
                </a:lnTo>
                <a:lnTo>
                  <a:pt x="151712" y="35760"/>
                </a:lnTo>
                <a:lnTo>
                  <a:pt x="138810" y="35760"/>
                </a:lnTo>
                <a:lnTo>
                  <a:pt x="137030" y="32646"/>
                </a:lnTo>
                <a:lnTo>
                  <a:pt x="136141" y="30866"/>
                </a:lnTo>
                <a:lnTo>
                  <a:pt x="134806" y="28642"/>
                </a:lnTo>
                <a:lnTo>
                  <a:pt x="132581" y="24638"/>
                </a:lnTo>
                <a:lnTo>
                  <a:pt x="138810" y="13070"/>
                </a:lnTo>
                <a:close/>
                <a:moveTo>
                  <a:pt x="50274" y="42434"/>
                </a:moveTo>
                <a:cubicBezTo>
                  <a:pt x="48495" y="42434"/>
                  <a:pt x="47605" y="43768"/>
                  <a:pt x="47605" y="45103"/>
                </a:cubicBezTo>
                <a:lnTo>
                  <a:pt x="47605" y="58450"/>
                </a:lnTo>
                <a:lnTo>
                  <a:pt x="36037" y="65124"/>
                </a:lnTo>
                <a:cubicBezTo>
                  <a:pt x="34702" y="65569"/>
                  <a:pt x="34258" y="67348"/>
                  <a:pt x="35147" y="69128"/>
                </a:cubicBezTo>
                <a:cubicBezTo>
                  <a:pt x="35592" y="70018"/>
                  <a:pt x="36482" y="70463"/>
                  <a:pt x="37372" y="70463"/>
                </a:cubicBezTo>
                <a:cubicBezTo>
                  <a:pt x="37817" y="70463"/>
                  <a:pt x="38707" y="70463"/>
                  <a:pt x="39152" y="70018"/>
                </a:cubicBezTo>
                <a:lnTo>
                  <a:pt x="53388" y="62010"/>
                </a:lnTo>
                <a:lnTo>
                  <a:pt x="53388" y="45103"/>
                </a:lnTo>
                <a:cubicBezTo>
                  <a:pt x="53388" y="43768"/>
                  <a:pt x="52054" y="42434"/>
                  <a:pt x="50274" y="42434"/>
                </a:cubicBezTo>
                <a:close/>
                <a:moveTo>
                  <a:pt x="161945" y="42434"/>
                </a:moveTo>
                <a:cubicBezTo>
                  <a:pt x="160165" y="42434"/>
                  <a:pt x="158831" y="43768"/>
                  <a:pt x="158831" y="45103"/>
                </a:cubicBezTo>
                <a:lnTo>
                  <a:pt x="158831" y="62010"/>
                </a:lnTo>
                <a:lnTo>
                  <a:pt x="173512" y="70018"/>
                </a:lnTo>
                <a:cubicBezTo>
                  <a:pt x="173957" y="70463"/>
                  <a:pt x="174402" y="70463"/>
                  <a:pt x="174847" y="70463"/>
                </a:cubicBezTo>
                <a:cubicBezTo>
                  <a:pt x="175737" y="70463"/>
                  <a:pt x="176627" y="70018"/>
                  <a:pt x="177517" y="69128"/>
                </a:cubicBezTo>
                <a:cubicBezTo>
                  <a:pt x="178406" y="67793"/>
                  <a:pt x="177517" y="65569"/>
                  <a:pt x="176182" y="65124"/>
                </a:cubicBezTo>
                <a:lnTo>
                  <a:pt x="165059" y="58450"/>
                </a:lnTo>
                <a:lnTo>
                  <a:pt x="165059" y="45103"/>
                </a:lnTo>
                <a:cubicBezTo>
                  <a:pt x="165059" y="43768"/>
                  <a:pt x="163725" y="42434"/>
                  <a:pt x="161945" y="42434"/>
                </a:cubicBezTo>
                <a:close/>
                <a:moveTo>
                  <a:pt x="132136" y="35315"/>
                </a:moveTo>
                <a:lnTo>
                  <a:pt x="133916" y="38430"/>
                </a:lnTo>
                <a:lnTo>
                  <a:pt x="115230" y="70908"/>
                </a:lnTo>
                <a:lnTo>
                  <a:pt x="96989" y="70908"/>
                </a:lnTo>
                <a:lnTo>
                  <a:pt x="78303" y="38430"/>
                </a:lnTo>
                <a:lnTo>
                  <a:pt x="80528" y="35315"/>
                </a:lnTo>
                <a:lnTo>
                  <a:pt x="106332" y="50442"/>
                </a:lnTo>
                <a:lnTo>
                  <a:pt x="132136" y="35315"/>
                </a:lnTo>
                <a:close/>
                <a:moveTo>
                  <a:pt x="73409" y="41544"/>
                </a:moveTo>
                <a:lnTo>
                  <a:pt x="92095" y="74022"/>
                </a:lnTo>
                <a:lnTo>
                  <a:pt x="83197" y="89149"/>
                </a:lnTo>
                <a:lnTo>
                  <a:pt x="45825" y="89149"/>
                </a:lnTo>
                <a:lnTo>
                  <a:pt x="44045" y="86034"/>
                </a:lnTo>
                <a:lnTo>
                  <a:pt x="69850" y="71353"/>
                </a:lnTo>
                <a:lnTo>
                  <a:pt x="69850" y="41544"/>
                </a:lnTo>
                <a:close/>
                <a:moveTo>
                  <a:pt x="142369" y="41544"/>
                </a:moveTo>
                <a:lnTo>
                  <a:pt x="142369" y="71353"/>
                </a:lnTo>
                <a:lnTo>
                  <a:pt x="168174" y="86034"/>
                </a:lnTo>
                <a:lnTo>
                  <a:pt x="166394" y="89149"/>
                </a:lnTo>
                <a:lnTo>
                  <a:pt x="129022" y="89149"/>
                </a:lnTo>
                <a:lnTo>
                  <a:pt x="120124" y="74022"/>
                </a:lnTo>
                <a:lnTo>
                  <a:pt x="138810" y="41544"/>
                </a:lnTo>
                <a:close/>
                <a:moveTo>
                  <a:pt x="34258" y="81140"/>
                </a:moveTo>
                <a:lnTo>
                  <a:pt x="36927" y="85589"/>
                </a:lnTo>
                <a:lnTo>
                  <a:pt x="37817" y="87369"/>
                </a:lnTo>
                <a:lnTo>
                  <a:pt x="39152" y="89149"/>
                </a:lnTo>
                <a:lnTo>
                  <a:pt x="40486" y="92263"/>
                </a:lnTo>
                <a:lnTo>
                  <a:pt x="39152" y="95377"/>
                </a:lnTo>
                <a:lnTo>
                  <a:pt x="37817" y="97157"/>
                </a:lnTo>
                <a:lnTo>
                  <a:pt x="36927" y="98937"/>
                </a:lnTo>
                <a:lnTo>
                  <a:pt x="34258" y="103386"/>
                </a:lnTo>
                <a:lnTo>
                  <a:pt x="21355" y="103386"/>
                </a:lnTo>
                <a:lnTo>
                  <a:pt x="16461" y="95377"/>
                </a:lnTo>
                <a:lnTo>
                  <a:pt x="14682" y="92263"/>
                </a:lnTo>
                <a:lnTo>
                  <a:pt x="16461" y="89149"/>
                </a:lnTo>
                <a:lnTo>
                  <a:pt x="21355" y="81140"/>
                </a:lnTo>
                <a:close/>
                <a:moveTo>
                  <a:pt x="190864" y="81140"/>
                </a:moveTo>
                <a:lnTo>
                  <a:pt x="195758" y="89149"/>
                </a:lnTo>
                <a:lnTo>
                  <a:pt x="197537" y="92263"/>
                </a:lnTo>
                <a:lnTo>
                  <a:pt x="195758" y="95377"/>
                </a:lnTo>
                <a:lnTo>
                  <a:pt x="190864" y="103386"/>
                </a:lnTo>
                <a:lnTo>
                  <a:pt x="177961" y="103386"/>
                </a:lnTo>
                <a:lnTo>
                  <a:pt x="175737" y="98937"/>
                </a:lnTo>
                <a:lnTo>
                  <a:pt x="173512" y="95377"/>
                </a:lnTo>
                <a:lnTo>
                  <a:pt x="171733" y="92263"/>
                </a:lnTo>
                <a:lnTo>
                  <a:pt x="173512" y="89149"/>
                </a:lnTo>
                <a:lnTo>
                  <a:pt x="174402" y="87369"/>
                </a:lnTo>
                <a:lnTo>
                  <a:pt x="175737" y="85589"/>
                </a:lnTo>
                <a:lnTo>
                  <a:pt x="177961" y="81140"/>
                </a:lnTo>
                <a:close/>
                <a:moveTo>
                  <a:pt x="115230" y="76691"/>
                </a:moveTo>
                <a:lnTo>
                  <a:pt x="117010" y="79806"/>
                </a:lnTo>
                <a:lnTo>
                  <a:pt x="122349" y="89149"/>
                </a:lnTo>
                <a:lnTo>
                  <a:pt x="124128" y="92263"/>
                </a:lnTo>
                <a:lnTo>
                  <a:pt x="122349" y="95377"/>
                </a:lnTo>
                <a:lnTo>
                  <a:pt x="117010" y="104720"/>
                </a:lnTo>
                <a:lnTo>
                  <a:pt x="115230" y="107835"/>
                </a:lnTo>
                <a:lnTo>
                  <a:pt x="96989" y="107835"/>
                </a:lnTo>
                <a:lnTo>
                  <a:pt x="95654" y="104720"/>
                </a:lnTo>
                <a:lnTo>
                  <a:pt x="89871" y="95377"/>
                </a:lnTo>
                <a:lnTo>
                  <a:pt x="88091" y="92263"/>
                </a:lnTo>
                <a:lnTo>
                  <a:pt x="89871" y="89149"/>
                </a:lnTo>
                <a:lnTo>
                  <a:pt x="95654" y="79806"/>
                </a:lnTo>
                <a:lnTo>
                  <a:pt x="96989" y="76691"/>
                </a:lnTo>
                <a:close/>
                <a:moveTo>
                  <a:pt x="37421" y="114063"/>
                </a:moveTo>
                <a:cubicBezTo>
                  <a:pt x="36334" y="114063"/>
                  <a:pt x="35444" y="114657"/>
                  <a:pt x="35147" y="115843"/>
                </a:cubicBezTo>
                <a:cubicBezTo>
                  <a:pt x="34258" y="117178"/>
                  <a:pt x="34702" y="118957"/>
                  <a:pt x="36037" y="119847"/>
                </a:cubicBezTo>
                <a:lnTo>
                  <a:pt x="47605" y="126076"/>
                </a:lnTo>
                <a:lnTo>
                  <a:pt x="47605" y="139423"/>
                </a:lnTo>
                <a:cubicBezTo>
                  <a:pt x="47605" y="141203"/>
                  <a:pt x="48495" y="142092"/>
                  <a:pt x="50274" y="142092"/>
                </a:cubicBezTo>
                <a:cubicBezTo>
                  <a:pt x="52054" y="142092"/>
                  <a:pt x="53388" y="141203"/>
                  <a:pt x="53388" y="139423"/>
                </a:cubicBezTo>
                <a:lnTo>
                  <a:pt x="53388" y="122961"/>
                </a:lnTo>
                <a:lnTo>
                  <a:pt x="39152" y="114508"/>
                </a:lnTo>
                <a:cubicBezTo>
                  <a:pt x="38558" y="114212"/>
                  <a:pt x="37965" y="114063"/>
                  <a:pt x="37421" y="114063"/>
                </a:cubicBezTo>
                <a:close/>
                <a:moveTo>
                  <a:pt x="174946" y="114063"/>
                </a:moveTo>
                <a:cubicBezTo>
                  <a:pt x="174452" y="114063"/>
                  <a:pt x="173957" y="114212"/>
                  <a:pt x="173512" y="114508"/>
                </a:cubicBezTo>
                <a:lnTo>
                  <a:pt x="158831" y="122961"/>
                </a:lnTo>
                <a:lnTo>
                  <a:pt x="158831" y="139423"/>
                </a:lnTo>
                <a:cubicBezTo>
                  <a:pt x="158831" y="141203"/>
                  <a:pt x="160165" y="142092"/>
                  <a:pt x="161945" y="142092"/>
                </a:cubicBezTo>
                <a:cubicBezTo>
                  <a:pt x="163725" y="142092"/>
                  <a:pt x="165059" y="141203"/>
                  <a:pt x="165059" y="139423"/>
                </a:cubicBezTo>
                <a:lnTo>
                  <a:pt x="165059" y="126076"/>
                </a:lnTo>
                <a:lnTo>
                  <a:pt x="176182" y="119847"/>
                </a:lnTo>
                <a:cubicBezTo>
                  <a:pt x="177517" y="118957"/>
                  <a:pt x="177961" y="117178"/>
                  <a:pt x="177517" y="115843"/>
                </a:cubicBezTo>
                <a:cubicBezTo>
                  <a:pt x="176923" y="114657"/>
                  <a:pt x="175935" y="114063"/>
                  <a:pt x="174946" y="114063"/>
                </a:cubicBezTo>
                <a:close/>
                <a:moveTo>
                  <a:pt x="83197" y="95377"/>
                </a:moveTo>
                <a:lnTo>
                  <a:pt x="92095" y="110949"/>
                </a:lnTo>
                <a:lnTo>
                  <a:pt x="73409" y="142982"/>
                </a:lnTo>
                <a:lnTo>
                  <a:pt x="69850" y="142982"/>
                </a:lnTo>
                <a:lnTo>
                  <a:pt x="69850" y="113174"/>
                </a:lnTo>
                <a:lnTo>
                  <a:pt x="44045" y="98492"/>
                </a:lnTo>
                <a:lnTo>
                  <a:pt x="45825" y="95377"/>
                </a:lnTo>
                <a:close/>
                <a:moveTo>
                  <a:pt x="166394" y="95377"/>
                </a:moveTo>
                <a:lnTo>
                  <a:pt x="168174" y="98492"/>
                </a:lnTo>
                <a:lnTo>
                  <a:pt x="142369" y="113174"/>
                </a:lnTo>
                <a:lnTo>
                  <a:pt x="142369" y="142982"/>
                </a:lnTo>
                <a:lnTo>
                  <a:pt x="138810" y="142982"/>
                </a:lnTo>
                <a:lnTo>
                  <a:pt x="120124" y="110949"/>
                </a:lnTo>
                <a:lnTo>
                  <a:pt x="129022" y="95377"/>
                </a:lnTo>
                <a:close/>
                <a:moveTo>
                  <a:pt x="115230" y="113618"/>
                </a:moveTo>
                <a:lnTo>
                  <a:pt x="133916" y="146096"/>
                </a:lnTo>
                <a:lnTo>
                  <a:pt x="132136" y="149211"/>
                </a:lnTo>
                <a:lnTo>
                  <a:pt x="106332" y="134529"/>
                </a:lnTo>
                <a:lnTo>
                  <a:pt x="80528" y="149211"/>
                </a:lnTo>
                <a:lnTo>
                  <a:pt x="78748" y="146096"/>
                </a:lnTo>
                <a:lnTo>
                  <a:pt x="96989" y="113618"/>
                </a:lnTo>
                <a:close/>
                <a:moveTo>
                  <a:pt x="106332" y="153215"/>
                </a:moveTo>
                <a:lnTo>
                  <a:pt x="91650" y="161668"/>
                </a:lnTo>
                <a:cubicBezTo>
                  <a:pt x="90315" y="162558"/>
                  <a:pt x="89871" y="164338"/>
                  <a:pt x="90760" y="165672"/>
                </a:cubicBezTo>
                <a:cubicBezTo>
                  <a:pt x="91205" y="166562"/>
                  <a:pt x="92095" y="167007"/>
                  <a:pt x="93430" y="167007"/>
                </a:cubicBezTo>
                <a:cubicBezTo>
                  <a:pt x="93875" y="167007"/>
                  <a:pt x="94320" y="167007"/>
                  <a:pt x="94764" y="166562"/>
                </a:cubicBezTo>
                <a:lnTo>
                  <a:pt x="106332" y="160333"/>
                </a:lnTo>
                <a:lnTo>
                  <a:pt x="117455" y="166562"/>
                </a:lnTo>
                <a:cubicBezTo>
                  <a:pt x="117927" y="166877"/>
                  <a:pt x="118456" y="167025"/>
                  <a:pt x="118981" y="167025"/>
                </a:cubicBezTo>
                <a:cubicBezTo>
                  <a:pt x="119938" y="167025"/>
                  <a:pt x="120884" y="166534"/>
                  <a:pt x="121459" y="165672"/>
                </a:cubicBezTo>
                <a:cubicBezTo>
                  <a:pt x="122349" y="164338"/>
                  <a:pt x="121904" y="162558"/>
                  <a:pt x="120569" y="161668"/>
                </a:cubicBezTo>
                <a:lnTo>
                  <a:pt x="106332" y="153215"/>
                </a:lnTo>
                <a:close/>
                <a:moveTo>
                  <a:pt x="73409" y="149211"/>
                </a:moveTo>
                <a:lnTo>
                  <a:pt x="75189" y="151880"/>
                </a:lnTo>
                <a:lnTo>
                  <a:pt x="77413" y="155884"/>
                </a:lnTo>
                <a:lnTo>
                  <a:pt x="80083" y="160333"/>
                </a:lnTo>
                <a:lnTo>
                  <a:pt x="73409" y="171456"/>
                </a:lnTo>
                <a:lnTo>
                  <a:pt x="60507" y="171456"/>
                </a:lnTo>
                <a:lnTo>
                  <a:pt x="58727" y="168342"/>
                </a:lnTo>
                <a:lnTo>
                  <a:pt x="53833" y="160333"/>
                </a:lnTo>
                <a:lnTo>
                  <a:pt x="60507" y="149211"/>
                </a:lnTo>
                <a:close/>
                <a:moveTo>
                  <a:pt x="151712" y="149211"/>
                </a:moveTo>
                <a:lnTo>
                  <a:pt x="158386" y="160333"/>
                </a:lnTo>
                <a:lnTo>
                  <a:pt x="153492" y="168342"/>
                </a:lnTo>
                <a:lnTo>
                  <a:pt x="151712" y="171456"/>
                </a:lnTo>
                <a:lnTo>
                  <a:pt x="138810" y="171456"/>
                </a:lnTo>
                <a:lnTo>
                  <a:pt x="132581" y="160333"/>
                </a:lnTo>
                <a:lnTo>
                  <a:pt x="135251" y="155884"/>
                </a:lnTo>
                <a:lnTo>
                  <a:pt x="136141" y="153660"/>
                </a:lnTo>
                <a:lnTo>
                  <a:pt x="137030" y="151880"/>
                </a:lnTo>
                <a:lnTo>
                  <a:pt x="138810" y="149211"/>
                </a:lnTo>
                <a:close/>
                <a:moveTo>
                  <a:pt x="54257" y="1"/>
                </a:moveTo>
                <a:cubicBezTo>
                  <a:pt x="53833" y="1"/>
                  <a:pt x="53388" y="57"/>
                  <a:pt x="52944" y="168"/>
                </a:cubicBezTo>
                <a:cubicBezTo>
                  <a:pt x="51609" y="1058"/>
                  <a:pt x="51164" y="2837"/>
                  <a:pt x="52054" y="4617"/>
                </a:cubicBezTo>
                <a:lnTo>
                  <a:pt x="55168" y="10401"/>
                </a:lnTo>
                <a:lnTo>
                  <a:pt x="48050" y="22858"/>
                </a:lnTo>
                <a:cubicBezTo>
                  <a:pt x="47605" y="23748"/>
                  <a:pt x="47605" y="25082"/>
                  <a:pt x="48050" y="25972"/>
                </a:cubicBezTo>
                <a:lnTo>
                  <a:pt x="56058" y="40209"/>
                </a:lnTo>
                <a:cubicBezTo>
                  <a:pt x="56948" y="41099"/>
                  <a:pt x="57837" y="41544"/>
                  <a:pt x="58727" y="41544"/>
                </a:cubicBezTo>
                <a:lnTo>
                  <a:pt x="63621" y="41544"/>
                </a:lnTo>
                <a:lnTo>
                  <a:pt x="63621" y="67793"/>
                </a:lnTo>
                <a:lnTo>
                  <a:pt x="40931" y="81140"/>
                </a:lnTo>
                <a:lnTo>
                  <a:pt x="38707" y="76691"/>
                </a:lnTo>
                <a:cubicBezTo>
                  <a:pt x="37817" y="75802"/>
                  <a:pt x="36927" y="75357"/>
                  <a:pt x="36037" y="75357"/>
                </a:cubicBezTo>
                <a:lnTo>
                  <a:pt x="19576" y="75357"/>
                </a:lnTo>
                <a:cubicBezTo>
                  <a:pt x="18686" y="75357"/>
                  <a:pt x="17351" y="75802"/>
                  <a:pt x="16906" y="76691"/>
                </a:cubicBezTo>
                <a:lnTo>
                  <a:pt x="9788" y="89149"/>
                </a:lnTo>
                <a:lnTo>
                  <a:pt x="3114" y="89149"/>
                </a:lnTo>
                <a:cubicBezTo>
                  <a:pt x="1335" y="89149"/>
                  <a:pt x="0" y="90483"/>
                  <a:pt x="0" y="92263"/>
                </a:cubicBezTo>
                <a:cubicBezTo>
                  <a:pt x="0" y="94043"/>
                  <a:pt x="1335" y="95377"/>
                  <a:pt x="3114" y="95377"/>
                </a:cubicBezTo>
                <a:lnTo>
                  <a:pt x="9788" y="95377"/>
                </a:lnTo>
                <a:lnTo>
                  <a:pt x="16906" y="107835"/>
                </a:lnTo>
                <a:cubicBezTo>
                  <a:pt x="17351" y="108725"/>
                  <a:pt x="18686" y="109614"/>
                  <a:pt x="19576" y="109614"/>
                </a:cubicBezTo>
                <a:lnTo>
                  <a:pt x="36037" y="109614"/>
                </a:lnTo>
                <a:cubicBezTo>
                  <a:pt x="36927" y="109614"/>
                  <a:pt x="37817" y="108725"/>
                  <a:pt x="38262" y="107835"/>
                </a:cubicBezTo>
                <a:lnTo>
                  <a:pt x="40931" y="103386"/>
                </a:lnTo>
                <a:lnTo>
                  <a:pt x="63621" y="116733"/>
                </a:lnTo>
                <a:lnTo>
                  <a:pt x="63621" y="142982"/>
                </a:lnTo>
                <a:lnTo>
                  <a:pt x="58727" y="142982"/>
                </a:lnTo>
                <a:cubicBezTo>
                  <a:pt x="57837" y="142982"/>
                  <a:pt x="56948" y="143872"/>
                  <a:pt x="56058" y="144762"/>
                </a:cubicBezTo>
                <a:lnTo>
                  <a:pt x="48050" y="158554"/>
                </a:lnTo>
                <a:cubicBezTo>
                  <a:pt x="47605" y="159444"/>
                  <a:pt x="47605" y="160778"/>
                  <a:pt x="48050" y="161668"/>
                </a:cubicBezTo>
                <a:lnTo>
                  <a:pt x="55168" y="174570"/>
                </a:lnTo>
                <a:lnTo>
                  <a:pt x="52054" y="180354"/>
                </a:lnTo>
                <a:cubicBezTo>
                  <a:pt x="51164" y="181689"/>
                  <a:pt x="51609" y="183468"/>
                  <a:pt x="52944" y="184358"/>
                </a:cubicBezTo>
                <a:cubicBezTo>
                  <a:pt x="53388" y="184358"/>
                  <a:pt x="53833" y="184803"/>
                  <a:pt x="54723" y="184803"/>
                </a:cubicBezTo>
                <a:cubicBezTo>
                  <a:pt x="55613" y="184803"/>
                  <a:pt x="56503" y="184358"/>
                  <a:pt x="56948" y="183024"/>
                </a:cubicBezTo>
                <a:lnTo>
                  <a:pt x="60507" y="177240"/>
                </a:lnTo>
                <a:lnTo>
                  <a:pt x="75189" y="177240"/>
                </a:lnTo>
                <a:cubicBezTo>
                  <a:pt x="76079" y="177240"/>
                  <a:pt x="76968" y="176795"/>
                  <a:pt x="77858" y="175905"/>
                </a:cubicBezTo>
                <a:lnTo>
                  <a:pt x="85866" y="161668"/>
                </a:lnTo>
                <a:cubicBezTo>
                  <a:pt x="86311" y="160778"/>
                  <a:pt x="86311" y="159444"/>
                  <a:pt x="85866" y="158554"/>
                </a:cubicBezTo>
                <a:lnTo>
                  <a:pt x="83197" y="154550"/>
                </a:lnTo>
                <a:lnTo>
                  <a:pt x="106332" y="141203"/>
                </a:lnTo>
                <a:lnTo>
                  <a:pt x="129022" y="154550"/>
                </a:lnTo>
                <a:lnTo>
                  <a:pt x="126353" y="158554"/>
                </a:lnTo>
                <a:cubicBezTo>
                  <a:pt x="125908" y="159444"/>
                  <a:pt x="125908" y="160778"/>
                  <a:pt x="126353" y="161668"/>
                </a:cubicBezTo>
                <a:lnTo>
                  <a:pt x="134806" y="175905"/>
                </a:lnTo>
                <a:cubicBezTo>
                  <a:pt x="135251" y="176795"/>
                  <a:pt x="136141" y="177240"/>
                  <a:pt x="137030" y="177240"/>
                </a:cubicBezTo>
                <a:lnTo>
                  <a:pt x="151712" y="177240"/>
                </a:lnTo>
                <a:lnTo>
                  <a:pt x="155271" y="183024"/>
                </a:lnTo>
                <a:cubicBezTo>
                  <a:pt x="155716" y="184358"/>
                  <a:pt x="156606" y="184803"/>
                  <a:pt x="157941" y="184803"/>
                </a:cubicBezTo>
                <a:cubicBezTo>
                  <a:pt x="158386" y="184803"/>
                  <a:pt x="158831" y="184358"/>
                  <a:pt x="159276" y="184358"/>
                </a:cubicBezTo>
                <a:cubicBezTo>
                  <a:pt x="160610" y="183468"/>
                  <a:pt x="161055" y="181689"/>
                  <a:pt x="160165" y="180354"/>
                </a:cubicBezTo>
                <a:lnTo>
                  <a:pt x="157051" y="174570"/>
                </a:lnTo>
                <a:lnTo>
                  <a:pt x="164169" y="161668"/>
                </a:lnTo>
                <a:cubicBezTo>
                  <a:pt x="164614" y="160778"/>
                  <a:pt x="164614" y="159444"/>
                  <a:pt x="164169" y="158554"/>
                </a:cubicBezTo>
                <a:lnTo>
                  <a:pt x="156161" y="144762"/>
                </a:lnTo>
                <a:cubicBezTo>
                  <a:pt x="155716" y="143872"/>
                  <a:pt x="154382" y="142982"/>
                  <a:pt x="153492" y="142982"/>
                </a:cubicBezTo>
                <a:lnTo>
                  <a:pt x="148598" y="142982"/>
                </a:lnTo>
                <a:lnTo>
                  <a:pt x="148598" y="116733"/>
                </a:lnTo>
                <a:lnTo>
                  <a:pt x="171288" y="103386"/>
                </a:lnTo>
                <a:lnTo>
                  <a:pt x="173957" y="107835"/>
                </a:lnTo>
                <a:cubicBezTo>
                  <a:pt x="174402" y="108725"/>
                  <a:pt x="175292" y="109614"/>
                  <a:pt x="176627" y="109614"/>
                </a:cubicBezTo>
                <a:lnTo>
                  <a:pt x="192643" y="109614"/>
                </a:lnTo>
                <a:cubicBezTo>
                  <a:pt x="193978" y="109614"/>
                  <a:pt x="194868" y="108725"/>
                  <a:pt x="195313" y="107835"/>
                </a:cubicBezTo>
                <a:lnTo>
                  <a:pt x="202431" y="95377"/>
                </a:lnTo>
                <a:lnTo>
                  <a:pt x="209550" y="95377"/>
                </a:lnTo>
                <a:cubicBezTo>
                  <a:pt x="210884" y="95377"/>
                  <a:pt x="212219" y="94043"/>
                  <a:pt x="212219" y="92263"/>
                </a:cubicBezTo>
                <a:cubicBezTo>
                  <a:pt x="212219" y="90483"/>
                  <a:pt x="210884" y="89149"/>
                  <a:pt x="209550" y="89149"/>
                </a:cubicBezTo>
                <a:lnTo>
                  <a:pt x="202431" y="89149"/>
                </a:lnTo>
                <a:lnTo>
                  <a:pt x="195313" y="76691"/>
                </a:lnTo>
                <a:cubicBezTo>
                  <a:pt x="194868" y="75802"/>
                  <a:pt x="193978" y="75357"/>
                  <a:pt x="192643" y="75357"/>
                </a:cubicBezTo>
                <a:lnTo>
                  <a:pt x="176182" y="75357"/>
                </a:lnTo>
                <a:cubicBezTo>
                  <a:pt x="175292" y="75357"/>
                  <a:pt x="174402" y="75802"/>
                  <a:pt x="173957" y="76691"/>
                </a:cubicBezTo>
                <a:lnTo>
                  <a:pt x="171288" y="81140"/>
                </a:lnTo>
                <a:lnTo>
                  <a:pt x="148598" y="67793"/>
                </a:lnTo>
                <a:lnTo>
                  <a:pt x="148598" y="41544"/>
                </a:lnTo>
                <a:lnTo>
                  <a:pt x="153492" y="41544"/>
                </a:lnTo>
                <a:cubicBezTo>
                  <a:pt x="154382" y="41544"/>
                  <a:pt x="155716" y="41099"/>
                  <a:pt x="156161" y="40209"/>
                </a:cubicBezTo>
                <a:lnTo>
                  <a:pt x="164169" y="25972"/>
                </a:lnTo>
                <a:cubicBezTo>
                  <a:pt x="164614" y="25082"/>
                  <a:pt x="164614" y="23748"/>
                  <a:pt x="164169" y="22858"/>
                </a:cubicBezTo>
                <a:lnTo>
                  <a:pt x="157051" y="10401"/>
                </a:lnTo>
                <a:lnTo>
                  <a:pt x="160165" y="4617"/>
                </a:lnTo>
                <a:cubicBezTo>
                  <a:pt x="161055" y="2837"/>
                  <a:pt x="160610" y="1058"/>
                  <a:pt x="159276" y="168"/>
                </a:cubicBezTo>
                <a:cubicBezTo>
                  <a:pt x="158942" y="57"/>
                  <a:pt x="158580" y="1"/>
                  <a:pt x="158212" y="1"/>
                </a:cubicBezTo>
                <a:cubicBezTo>
                  <a:pt x="157107" y="1"/>
                  <a:pt x="155939" y="501"/>
                  <a:pt x="155271" y="1503"/>
                </a:cubicBezTo>
                <a:lnTo>
                  <a:pt x="151712" y="7286"/>
                </a:lnTo>
                <a:lnTo>
                  <a:pt x="137030" y="7286"/>
                </a:lnTo>
                <a:cubicBezTo>
                  <a:pt x="136141" y="7286"/>
                  <a:pt x="135251" y="7731"/>
                  <a:pt x="134806" y="8621"/>
                </a:cubicBezTo>
                <a:lnTo>
                  <a:pt x="126353" y="22858"/>
                </a:lnTo>
                <a:cubicBezTo>
                  <a:pt x="125908" y="23748"/>
                  <a:pt x="125908" y="25082"/>
                  <a:pt x="126353" y="25972"/>
                </a:cubicBezTo>
                <a:lnTo>
                  <a:pt x="129022" y="30421"/>
                </a:lnTo>
                <a:lnTo>
                  <a:pt x="106332" y="43324"/>
                </a:lnTo>
                <a:lnTo>
                  <a:pt x="83197" y="30421"/>
                </a:lnTo>
                <a:lnTo>
                  <a:pt x="85866" y="25972"/>
                </a:lnTo>
                <a:cubicBezTo>
                  <a:pt x="86311" y="25082"/>
                  <a:pt x="86311" y="23748"/>
                  <a:pt x="85866" y="22858"/>
                </a:cubicBezTo>
                <a:lnTo>
                  <a:pt x="77858" y="8621"/>
                </a:lnTo>
                <a:cubicBezTo>
                  <a:pt x="76968" y="7731"/>
                  <a:pt x="76079" y="7286"/>
                  <a:pt x="75189" y="7286"/>
                </a:cubicBezTo>
                <a:lnTo>
                  <a:pt x="60507" y="7286"/>
                </a:lnTo>
                <a:lnTo>
                  <a:pt x="56948" y="1503"/>
                </a:lnTo>
                <a:cubicBezTo>
                  <a:pt x="56614" y="501"/>
                  <a:pt x="55530" y="1"/>
                  <a:pt x="54257" y="1"/>
                </a:cubicBezTo>
                <a:close/>
              </a:path>
            </a:pathLst>
          </a:custGeom>
          <a:solidFill>
            <a:srgbClr val="A381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 name="Google Shape;285;p31"/>
          <p:cNvSpPr/>
          <p:nvPr/>
        </p:nvSpPr>
        <p:spPr>
          <a:xfrm>
            <a:off x="5797950" y="3530955"/>
            <a:ext cx="406538" cy="407525"/>
          </a:xfrm>
          <a:custGeom>
            <a:rect b="b" l="l" r="r" t="t"/>
            <a:pathLst>
              <a:path extrusionOk="0" h="184192" w="183746">
                <a:moveTo>
                  <a:pt x="92095" y="59173"/>
                </a:moveTo>
                <a:lnTo>
                  <a:pt x="94764" y="60063"/>
                </a:lnTo>
                <a:lnTo>
                  <a:pt x="112116" y="67626"/>
                </a:lnTo>
                <a:lnTo>
                  <a:pt x="115675" y="68961"/>
                </a:lnTo>
                <a:lnTo>
                  <a:pt x="116565" y="71630"/>
                </a:lnTo>
                <a:lnTo>
                  <a:pt x="123683" y="88982"/>
                </a:lnTo>
                <a:lnTo>
                  <a:pt x="125018" y="92541"/>
                </a:lnTo>
                <a:lnTo>
                  <a:pt x="123683" y="95210"/>
                </a:lnTo>
                <a:lnTo>
                  <a:pt x="116565" y="112562"/>
                </a:lnTo>
                <a:lnTo>
                  <a:pt x="115230" y="115676"/>
                </a:lnTo>
                <a:lnTo>
                  <a:pt x="112561" y="116566"/>
                </a:lnTo>
                <a:lnTo>
                  <a:pt x="94764" y="123684"/>
                </a:lnTo>
                <a:lnTo>
                  <a:pt x="91650" y="125019"/>
                </a:lnTo>
                <a:lnTo>
                  <a:pt x="88981" y="124129"/>
                </a:lnTo>
                <a:lnTo>
                  <a:pt x="71629" y="116566"/>
                </a:lnTo>
                <a:lnTo>
                  <a:pt x="68515" y="115231"/>
                </a:lnTo>
                <a:lnTo>
                  <a:pt x="67180" y="112562"/>
                </a:lnTo>
                <a:lnTo>
                  <a:pt x="60062" y="95210"/>
                </a:lnTo>
                <a:lnTo>
                  <a:pt x="58727" y="91651"/>
                </a:lnTo>
                <a:lnTo>
                  <a:pt x="60062" y="88982"/>
                </a:lnTo>
                <a:lnTo>
                  <a:pt x="67180" y="71630"/>
                </a:lnTo>
                <a:lnTo>
                  <a:pt x="68960" y="68516"/>
                </a:lnTo>
                <a:lnTo>
                  <a:pt x="71629" y="67626"/>
                </a:lnTo>
                <a:lnTo>
                  <a:pt x="88981" y="60508"/>
                </a:lnTo>
                <a:lnTo>
                  <a:pt x="92095" y="59173"/>
                </a:lnTo>
                <a:close/>
                <a:moveTo>
                  <a:pt x="92095" y="1"/>
                </a:moveTo>
                <a:cubicBezTo>
                  <a:pt x="90315" y="1"/>
                  <a:pt x="88981" y="1335"/>
                  <a:pt x="88981" y="3115"/>
                </a:cubicBezTo>
                <a:lnTo>
                  <a:pt x="88981" y="16907"/>
                </a:lnTo>
                <a:lnTo>
                  <a:pt x="81862" y="9789"/>
                </a:lnTo>
                <a:cubicBezTo>
                  <a:pt x="81195" y="9121"/>
                  <a:pt x="80416" y="8788"/>
                  <a:pt x="79693" y="8788"/>
                </a:cubicBezTo>
                <a:cubicBezTo>
                  <a:pt x="78970" y="8788"/>
                  <a:pt x="78303" y="9121"/>
                  <a:pt x="77858" y="9789"/>
                </a:cubicBezTo>
                <a:cubicBezTo>
                  <a:pt x="76523" y="10678"/>
                  <a:pt x="76523" y="12903"/>
                  <a:pt x="77858" y="13793"/>
                </a:cubicBezTo>
                <a:lnTo>
                  <a:pt x="88981" y="25360"/>
                </a:lnTo>
                <a:lnTo>
                  <a:pt x="88981" y="34258"/>
                </a:lnTo>
                <a:lnTo>
                  <a:pt x="84087" y="29364"/>
                </a:lnTo>
                <a:cubicBezTo>
                  <a:pt x="83419" y="28697"/>
                  <a:pt x="82641" y="28363"/>
                  <a:pt x="81918" y="28363"/>
                </a:cubicBezTo>
                <a:cubicBezTo>
                  <a:pt x="81195" y="28363"/>
                  <a:pt x="80528" y="28697"/>
                  <a:pt x="80083" y="29364"/>
                </a:cubicBezTo>
                <a:cubicBezTo>
                  <a:pt x="78748" y="30254"/>
                  <a:pt x="78748" y="32479"/>
                  <a:pt x="80083" y="33369"/>
                </a:cubicBezTo>
                <a:lnTo>
                  <a:pt x="88981" y="42712"/>
                </a:lnTo>
                <a:lnTo>
                  <a:pt x="88981" y="53834"/>
                </a:lnTo>
                <a:lnTo>
                  <a:pt x="66735" y="62732"/>
                </a:lnTo>
                <a:lnTo>
                  <a:pt x="55168" y="51165"/>
                </a:lnTo>
                <a:lnTo>
                  <a:pt x="55168" y="36928"/>
                </a:lnTo>
                <a:cubicBezTo>
                  <a:pt x="55168" y="35148"/>
                  <a:pt x="53833" y="33813"/>
                  <a:pt x="52054" y="33813"/>
                </a:cubicBezTo>
                <a:cubicBezTo>
                  <a:pt x="50719" y="33813"/>
                  <a:pt x="49384" y="35148"/>
                  <a:pt x="49384" y="36928"/>
                </a:cubicBezTo>
                <a:lnTo>
                  <a:pt x="49384" y="45381"/>
                </a:lnTo>
                <a:lnTo>
                  <a:pt x="31143" y="27140"/>
                </a:lnTo>
                <a:cubicBezTo>
                  <a:pt x="30476" y="26473"/>
                  <a:pt x="29697" y="26139"/>
                  <a:pt x="28974" y="26139"/>
                </a:cubicBezTo>
                <a:cubicBezTo>
                  <a:pt x="28251" y="26139"/>
                  <a:pt x="27584" y="26473"/>
                  <a:pt x="27139" y="27140"/>
                </a:cubicBezTo>
                <a:cubicBezTo>
                  <a:pt x="25804" y="28030"/>
                  <a:pt x="25804" y="30254"/>
                  <a:pt x="27139" y="31144"/>
                </a:cubicBezTo>
                <a:lnTo>
                  <a:pt x="44935" y="49385"/>
                </a:lnTo>
                <a:lnTo>
                  <a:pt x="36927" y="49385"/>
                </a:lnTo>
                <a:cubicBezTo>
                  <a:pt x="35147" y="49385"/>
                  <a:pt x="33813" y="50720"/>
                  <a:pt x="33813" y="52499"/>
                </a:cubicBezTo>
                <a:cubicBezTo>
                  <a:pt x="33813" y="53834"/>
                  <a:pt x="35147" y="55169"/>
                  <a:pt x="36927" y="55169"/>
                </a:cubicBezTo>
                <a:lnTo>
                  <a:pt x="51164" y="55169"/>
                </a:lnTo>
                <a:lnTo>
                  <a:pt x="62731" y="67181"/>
                </a:lnTo>
                <a:lnTo>
                  <a:pt x="53388" y="88982"/>
                </a:lnTo>
                <a:lnTo>
                  <a:pt x="42266" y="88982"/>
                </a:lnTo>
                <a:lnTo>
                  <a:pt x="33368" y="80084"/>
                </a:lnTo>
                <a:cubicBezTo>
                  <a:pt x="32700" y="79416"/>
                  <a:pt x="31922" y="79082"/>
                  <a:pt x="31143" y="79082"/>
                </a:cubicBezTo>
                <a:cubicBezTo>
                  <a:pt x="30365" y="79082"/>
                  <a:pt x="29586" y="79416"/>
                  <a:pt x="28919" y="80084"/>
                </a:cubicBezTo>
                <a:cubicBezTo>
                  <a:pt x="28029" y="81418"/>
                  <a:pt x="28029" y="83198"/>
                  <a:pt x="28919" y="84088"/>
                </a:cubicBezTo>
                <a:lnTo>
                  <a:pt x="33813" y="88982"/>
                </a:lnTo>
                <a:lnTo>
                  <a:pt x="22690" y="88982"/>
                </a:lnTo>
                <a:lnTo>
                  <a:pt x="11123" y="77859"/>
                </a:lnTo>
                <a:cubicBezTo>
                  <a:pt x="10678" y="77192"/>
                  <a:pt x="10010" y="76858"/>
                  <a:pt x="9287" y="76858"/>
                </a:cubicBezTo>
                <a:cubicBezTo>
                  <a:pt x="8564" y="76858"/>
                  <a:pt x="7786" y="77192"/>
                  <a:pt x="7118" y="77859"/>
                </a:cubicBezTo>
                <a:cubicBezTo>
                  <a:pt x="5784" y="78749"/>
                  <a:pt x="5784" y="80973"/>
                  <a:pt x="7118" y="81863"/>
                </a:cubicBezTo>
                <a:lnTo>
                  <a:pt x="14237" y="88982"/>
                </a:lnTo>
                <a:lnTo>
                  <a:pt x="3114" y="88982"/>
                </a:lnTo>
                <a:cubicBezTo>
                  <a:pt x="1335" y="88982"/>
                  <a:pt x="0" y="90316"/>
                  <a:pt x="0" y="92096"/>
                </a:cubicBezTo>
                <a:cubicBezTo>
                  <a:pt x="0" y="93876"/>
                  <a:pt x="1335" y="95210"/>
                  <a:pt x="3114" y="95210"/>
                </a:cubicBezTo>
                <a:lnTo>
                  <a:pt x="14237" y="95210"/>
                </a:lnTo>
                <a:lnTo>
                  <a:pt x="7118" y="102329"/>
                </a:lnTo>
                <a:cubicBezTo>
                  <a:pt x="5784" y="103219"/>
                  <a:pt x="5784" y="104998"/>
                  <a:pt x="7118" y="106333"/>
                </a:cubicBezTo>
                <a:cubicBezTo>
                  <a:pt x="7563" y="106778"/>
                  <a:pt x="8453" y="107223"/>
                  <a:pt x="9343" y="107223"/>
                </a:cubicBezTo>
                <a:cubicBezTo>
                  <a:pt x="9788" y="107223"/>
                  <a:pt x="10678" y="106778"/>
                  <a:pt x="11123" y="106333"/>
                </a:cubicBezTo>
                <a:lnTo>
                  <a:pt x="22690" y="95210"/>
                </a:lnTo>
                <a:lnTo>
                  <a:pt x="33813" y="95210"/>
                </a:lnTo>
                <a:lnTo>
                  <a:pt x="28919" y="100104"/>
                </a:lnTo>
                <a:cubicBezTo>
                  <a:pt x="28029" y="100994"/>
                  <a:pt x="28029" y="102774"/>
                  <a:pt x="28919" y="104108"/>
                </a:cubicBezTo>
                <a:cubicBezTo>
                  <a:pt x="29809" y="104553"/>
                  <a:pt x="30253" y="104998"/>
                  <a:pt x="31143" y="104998"/>
                </a:cubicBezTo>
                <a:cubicBezTo>
                  <a:pt x="32033" y="104998"/>
                  <a:pt x="32478" y="104553"/>
                  <a:pt x="33368" y="104108"/>
                </a:cubicBezTo>
                <a:lnTo>
                  <a:pt x="42266" y="95210"/>
                </a:lnTo>
                <a:lnTo>
                  <a:pt x="53833" y="95210"/>
                </a:lnTo>
                <a:lnTo>
                  <a:pt x="62731" y="117011"/>
                </a:lnTo>
                <a:lnTo>
                  <a:pt x="51164" y="128578"/>
                </a:lnTo>
                <a:lnTo>
                  <a:pt x="36927" y="129023"/>
                </a:lnTo>
                <a:cubicBezTo>
                  <a:pt x="35147" y="129023"/>
                  <a:pt x="33813" y="130358"/>
                  <a:pt x="33813" y="131692"/>
                </a:cubicBezTo>
                <a:cubicBezTo>
                  <a:pt x="33813" y="133472"/>
                  <a:pt x="35147" y="134807"/>
                  <a:pt x="36927" y="134807"/>
                </a:cubicBezTo>
                <a:lnTo>
                  <a:pt x="44935" y="134807"/>
                </a:lnTo>
                <a:lnTo>
                  <a:pt x="27139" y="153048"/>
                </a:lnTo>
                <a:cubicBezTo>
                  <a:pt x="25804" y="153938"/>
                  <a:pt x="25804" y="156162"/>
                  <a:pt x="27139" y="157052"/>
                </a:cubicBezTo>
                <a:cubicBezTo>
                  <a:pt x="27584" y="157497"/>
                  <a:pt x="28474" y="157942"/>
                  <a:pt x="28919" y="157942"/>
                </a:cubicBezTo>
                <a:cubicBezTo>
                  <a:pt x="29809" y="157942"/>
                  <a:pt x="30698" y="157497"/>
                  <a:pt x="31143" y="157052"/>
                </a:cubicBezTo>
                <a:lnTo>
                  <a:pt x="49384" y="138811"/>
                </a:lnTo>
                <a:lnTo>
                  <a:pt x="49384" y="147264"/>
                </a:lnTo>
                <a:cubicBezTo>
                  <a:pt x="49384" y="149044"/>
                  <a:pt x="50719" y="150378"/>
                  <a:pt x="52499" y="150378"/>
                </a:cubicBezTo>
                <a:cubicBezTo>
                  <a:pt x="53833" y="150378"/>
                  <a:pt x="55168" y="149044"/>
                  <a:pt x="55168" y="147264"/>
                </a:cubicBezTo>
                <a:lnTo>
                  <a:pt x="55168" y="133027"/>
                </a:lnTo>
                <a:lnTo>
                  <a:pt x="67180" y="121015"/>
                </a:lnTo>
                <a:lnTo>
                  <a:pt x="88981" y="130358"/>
                </a:lnTo>
                <a:lnTo>
                  <a:pt x="88981" y="141480"/>
                </a:lnTo>
                <a:lnTo>
                  <a:pt x="80083" y="150823"/>
                </a:lnTo>
                <a:cubicBezTo>
                  <a:pt x="78748" y="151713"/>
                  <a:pt x="78748" y="153938"/>
                  <a:pt x="80083" y="154827"/>
                </a:cubicBezTo>
                <a:cubicBezTo>
                  <a:pt x="80528" y="155495"/>
                  <a:pt x="81195" y="155829"/>
                  <a:pt x="81918" y="155829"/>
                </a:cubicBezTo>
                <a:cubicBezTo>
                  <a:pt x="82641" y="155829"/>
                  <a:pt x="83419" y="155495"/>
                  <a:pt x="84087" y="154827"/>
                </a:cubicBezTo>
                <a:lnTo>
                  <a:pt x="88981" y="149934"/>
                </a:lnTo>
                <a:lnTo>
                  <a:pt x="88981" y="159277"/>
                </a:lnTo>
                <a:lnTo>
                  <a:pt x="77858" y="170399"/>
                </a:lnTo>
                <a:cubicBezTo>
                  <a:pt x="76523" y="171289"/>
                  <a:pt x="76523" y="173513"/>
                  <a:pt x="77858" y="174403"/>
                </a:cubicBezTo>
                <a:cubicBezTo>
                  <a:pt x="78303" y="175071"/>
                  <a:pt x="78970" y="175404"/>
                  <a:pt x="79693" y="175404"/>
                </a:cubicBezTo>
                <a:cubicBezTo>
                  <a:pt x="80416" y="175404"/>
                  <a:pt x="81195" y="175071"/>
                  <a:pt x="81862" y="174403"/>
                </a:cubicBezTo>
                <a:lnTo>
                  <a:pt x="88981" y="167285"/>
                </a:lnTo>
                <a:lnTo>
                  <a:pt x="88981" y="181077"/>
                </a:lnTo>
                <a:cubicBezTo>
                  <a:pt x="88981" y="182856"/>
                  <a:pt x="90315" y="184191"/>
                  <a:pt x="92095" y="184191"/>
                </a:cubicBezTo>
                <a:cubicBezTo>
                  <a:pt x="93430" y="184191"/>
                  <a:pt x="94764" y="182856"/>
                  <a:pt x="94764" y="181077"/>
                </a:cubicBezTo>
                <a:lnTo>
                  <a:pt x="94764" y="167285"/>
                </a:lnTo>
                <a:lnTo>
                  <a:pt x="101883" y="174403"/>
                </a:lnTo>
                <a:cubicBezTo>
                  <a:pt x="102773" y="175293"/>
                  <a:pt x="103218" y="175293"/>
                  <a:pt x="104107" y="175293"/>
                </a:cubicBezTo>
                <a:cubicBezTo>
                  <a:pt x="104997" y="175293"/>
                  <a:pt x="105442" y="175293"/>
                  <a:pt x="106332" y="174403"/>
                </a:cubicBezTo>
                <a:cubicBezTo>
                  <a:pt x="107222" y="173513"/>
                  <a:pt x="107222" y="171289"/>
                  <a:pt x="106332" y="170399"/>
                </a:cubicBezTo>
                <a:lnTo>
                  <a:pt x="94764" y="159277"/>
                </a:lnTo>
                <a:lnTo>
                  <a:pt x="94764" y="149934"/>
                </a:lnTo>
                <a:lnTo>
                  <a:pt x="99658" y="154827"/>
                </a:lnTo>
                <a:cubicBezTo>
                  <a:pt x="100548" y="155717"/>
                  <a:pt x="100993" y="155717"/>
                  <a:pt x="101883" y="155717"/>
                </a:cubicBezTo>
                <a:cubicBezTo>
                  <a:pt x="102773" y="155717"/>
                  <a:pt x="103218" y="155717"/>
                  <a:pt x="104107" y="154827"/>
                </a:cubicBezTo>
                <a:cubicBezTo>
                  <a:pt x="104997" y="153938"/>
                  <a:pt x="104997" y="151713"/>
                  <a:pt x="104107" y="150823"/>
                </a:cubicBezTo>
                <a:lnTo>
                  <a:pt x="94764" y="141480"/>
                </a:lnTo>
                <a:lnTo>
                  <a:pt x="94764" y="130358"/>
                </a:lnTo>
                <a:lnTo>
                  <a:pt x="117010" y="121460"/>
                </a:lnTo>
                <a:lnTo>
                  <a:pt x="128577" y="133027"/>
                </a:lnTo>
                <a:lnTo>
                  <a:pt x="128577" y="147264"/>
                </a:lnTo>
                <a:cubicBezTo>
                  <a:pt x="128577" y="149044"/>
                  <a:pt x="129912" y="150378"/>
                  <a:pt x="131691" y="150378"/>
                </a:cubicBezTo>
                <a:cubicBezTo>
                  <a:pt x="133471" y="150378"/>
                  <a:pt x="134806" y="149044"/>
                  <a:pt x="134806" y="147264"/>
                </a:cubicBezTo>
                <a:lnTo>
                  <a:pt x="134806" y="138811"/>
                </a:lnTo>
                <a:lnTo>
                  <a:pt x="152602" y="157052"/>
                </a:lnTo>
                <a:cubicBezTo>
                  <a:pt x="153492" y="157497"/>
                  <a:pt x="153937" y="157942"/>
                  <a:pt x="154826" y="157942"/>
                </a:cubicBezTo>
                <a:cubicBezTo>
                  <a:pt x="155716" y="157942"/>
                  <a:pt x="156161" y="157497"/>
                  <a:pt x="157051" y="157052"/>
                </a:cubicBezTo>
                <a:cubicBezTo>
                  <a:pt x="157941" y="156162"/>
                  <a:pt x="157941" y="153938"/>
                  <a:pt x="157051" y="153048"/>
                </a:cubicBezTo>
                <a:lnTo>
                  <a:pt x="138810" y="134807"/>
                </a:lnTo>
                <a:lnTo>
                  <a:pt x="147263" y="134807"/>
                </a:lnTo>
                <a:cubicBezTo>
                  <a:pt x="148598" y="134807"/>
                  <a:pt x="149932" y="133472"/>
                  <a:pt x="149932" y="131692"/>
                </a:cubicBezTo>
                <a:cubicBezTo>
                  <a:pt x="149932" y="129913"/>
                  <a:pt x="148598" y="128578"/>
                  <a:pt x="147263" y="128578"/>
                </a:cubicBezTo>
                <a:lnTo>
                  <a:pt x="133026" y="128578"/>
                </a:lnTo>
                <a:lnTo>
                  <a:pt x="121014" y="117011"/>
                </a:lnTo>
                <a:lnTo>
                  <a:pt x="130357" y="95210"/>
                </a:lnTo>
                <a:lnTo>
                  <a:pt x="141479" y="95210"/>
                </a:lnTo>
                <a:lnTo>
                  <a:pt x="150822" y="104108"/>
                </a:lnTo>
                <a:cubicBezTo>
                  <a:pt x="151267" y="104553"/>
                  <a:pt x="152157" y="104998"/>
                  <a:pt x="152602" y="104998"/>
                </a:cubicBezTo>
                <a:cubicBezTo>
                  <a:pt x="153492" y="104998"/>
                  <a:pt x="154381" y="104553"/>
                  <a:pt x="154826" y="104108"/>
                </a:cubicBezTo>
                <a:cubicBezTo>
                  <a:pt x="156161" y="102774"/>
                  <a:pt x="156161" y="100994"/>
                  <a:pt x="154826" y="100104"/>
                </a:cubicBezTo>
                <a:lnTo>
                  <a:pt x="149932" y="95210"/>
                </a:lnTo>
                <a:lnTo>
                  <a:pt x="158830" y="95210"/>
                </a:lnTo>
                <a:lnTo>
                  <a:pt x="170398" y="106333"/>
                </a:lnTo>
                <a:cubicBezTo>
                  <a:pt x="170843" y="106778"/>
                  <a:pt x="171733" y="107223"/>
                  <a:pt x="172178" y="107223"/>
                </a:cubicBezTo>
                <a:cubicBezTo>
                  <a:pt x="173067" y="107223"/>
                  <a:pt x="173957" y="106778"/>
                  <a:pt x="174402" y="106333"/>
                </a:cubicBezTo>
                <a:cubicBezTo>
                  <a:pt x="175737" y="104998"/>
                  <a:pt x="175737" y="103219"/>
                  <a:pt x="174402" y="102329"/>
                </a:cubicBezTo>
                <a:lnTo>
                  <a:pt x="167284" y="95210"/>
                </a:lnTo>
                <a:lnTo>
                  <a:pt x="181076" y="95210"/>
                </a:lnTo>
                <a:cubicBezTo>
                  <a:pt x="182410" y="95210"/>
                  <a:pt x="183745" y="93876"/>
                  <a:pt x="183745" y="92096"/>
                </a:cubicBezTo>
                <a:cubicBezTo>
                  <a:pt x="183745" y="90316"/>
                  <a:pt x="182410" y="88982"/>
                  <a:pt x="181076" y="88982"/>
                </a:cubicBezTo>
                <a:lnTo>
                  <a:pt x="167284" y="88982"/>
                </a:lnTo>
                <a:lnTo>
                  <a:pt x="174402" y="81863"/>
                </a:lnTo>
                <a:cubicBezTo>
                  <a:pt x="175737" y="80973"/>
                  <a:pt x="175737" y="78749"/>
                  <a:pt x="174402" y="77859"/>
                </a:cubicBezTo>
                <a:cubicBezTo>
                  <a:pt x="173735" y="77192"/>
                  <a:pt x="172956" y="76858"/>
                  <a:pt x="172233" y="76858"/>
                </a:cubicBezTo>
                <a:cubicBezTo>
                  <a:pt x="171510" y="76858"/>
                  <a:pt x="170843" y="77192"/>
                  <a:pt x="170398" y="77859"/>
                </a:cubicBezTo>
                <a:lnTo>
                  <a:pt x="158830" y="88982"/>
                </a:lnTo>
                <a:lnTo>
                  <a:pt x="149932" y="88982"/>
                </a:lnTo>
                <a:lnTo>
                  <a:pt x="154826" y="84088"/>
                </a:lnTo>
                <a:cubicBezTo>
                  <a:pt x="156161" y="83198"/>
                  <a:pt x="156161" y="81418"/>
                  <a:pt x="154826" y="80084"/>
                </a:cubicBezTo>
                <a:cubicBezTo>
                  <a:pt x="154159" y="79416"/>
                  <a:pt x="153380" y="79082"/>
                  <a:pt x="152657" y="79082"/>
                </a:cubicBezTo>
                <a:cubicBezTo>
                  <a:pt x="151934" y="79082"/>
                  <a:pt x="151267" y="79416"/>
                  <a:pt x="150822" y="80084"/>
                </a:cubicBezTo>
                <a:lnTo>
                  <a:pt x="141479" y="88982"/>
                </a:lnTo>
                <a:lnTo>
                  <a:pt x="129912" y="88982"/>
                </a:lnTo>
                <a:lnTo>
                  <a:pt x="121014" y="67181"/>
                </a:lnTo>
                <a:lnTo>
                  <a:pt x="133026" y="55614"/>
                </a:lnTo>
                <a:lnTo>
                  <a:pt x="147263" y="55169"/>
                </a:lnTo>
                <a:cubicBezTo>
                  <a:pt x="148598" y="55169"/>
                  <a:pt x="149932" y="53834"/>
                  <a:pt x="149932" y="52499"/>
                </a:cubicBezTo>
                <a:cubicBezTo>
                  <a:pt x="149932" y="50720"/>
                  <a:pt x="148598" y="49385"/>
                  <a:pt x="147263" y="49385"/>
                </a:cubicBezTo>
                <a:lnTo>
                  <a:pt x="138810" y="49385"/>
                </a:lnTo>
                <a:lnTo>
                  <a:pt x="157051" y="31144"/>
                </a:lnTo>
                <a:cubicBezTo>
                  <a:pt x="157941" y="30254"/>
                  <a:pt x="157941" y="28030"/>
                  <a:pt x="157051" y="27140"/>
                </a:cubicBezTo>
                <a:cubicBezTo>
                  <a:pt x="156384" y="26473"/>
                  <a:pt x="155605" y="26139"/>
                  <a:pt x="154826" y="26139"/>
                </a:cubicBezTo>
                <a:cubicBezTo>
                  <a:pt x="154048" y="26139"/>
                  <a:pt x="153269" y="26473"/>
                  <a:pt x="152602" y="27140"/>
                </a:cubicBezTo>
                <a:lnTo>
                  <a:pt x="134361" y="45381"/>
                </a:lnTo>
                <a:lnTo>
                  <a:pt x="134361" y="36928"/>
                </a:lnTo>
                <a:cubicBezTo>
                  <a:pt x="134361" y="35148"/>
                  <a:pt x="133026" y="33813"/>
                  <a:pt x="131691" y="33813"/>
                </a:cubicBezTo>
                <a:cubicBezTo>
                  <a:pt x="129912" y="33813"/>
                  <a:pt x="128577" y="35148"/>
                  <a:pt x="128577" y="36928"/>
                </a:cubicBezTo>
                <a:lnTo>
                  <a:pt x="128577" y="51165"/>
                </a:lnTo>
                <a:lnTo>
                  <a:pt x="116565" y="63177"/>
                </a:lnTo>
                <a:lnTo>
                  <a:pt x="94764" y="53834"/>
                </a:lnTo>
                <a:lnTo>
                  <a:pt x="94764" y="42712"/>
                </a:lnTo>
                <a:lnTo>
                  <a:pt x="104107" y="33369"/>
                </a:lnTo>
                <a:cubicBezTo>
                  <a:pt x="104997" y="32479"/>
                  <a:pt x="104997" y="30254"/>
                  <a:pt x="104107" y="29364"/>
                </a:cubicBezTo>
                <a:cubicBezTo>
                  <a:pt x="103440" y="28697"/>
                  <a:pt x="102661" y="28363"/>
                  <a:pt x="101883" y="28363"/>
                </a:cubicBezTo>
                <a:cubicBezTo>
                  <a:pt x="101104" y="28363"/>
                  <a:pt x="100326" y="28697"/>
                  <a:pt x="99658" y="29364"/>
                </a:cubicBezTo>
                <a:lnTo>
                  <a:pt x="94764" y="34258"/>
                </a:lnTo>
                <a:lnTo>
                  <a:pt x="94764" y="25360"/>
                </a:lnTo>
                <a:lnTo>
                  <a:pt x="106332" y="13793"/>
                </a:lnTo>
                <a:cubicBezTo>
                  <a:pt x="107222" y="12903"/>
                  <a:pt x="107222" y="10678"/>
                  <a:pt x="106332" y="9789"/>
                </a:cubicBezTo>
                <a:cubicBezTo>
                  <a:pt x="105665" y="9121"/>
                  <a:pt x="104886" y="8788"/>
                  <a:pt x="104107" y="8788"/>
                </a:cubicBezTo>
                <a:cubicBezTo>
                  <a:pt x="103329" y="8788"/>
                  <a:pt x="102550" y="9121"/>
                  <a:pt x="101883" y="9789"/>
                </a:cubicBezTo>
                <a:lnTo>
                  <a:pt x="94764" y="16907"/>
                </a:lnTo>
                <a:lnTo>
                  <a:pt x="94764" y="3115"/>
                </a:lnTo>
                <a:cubicBezTo>
                  <a:pt x="94764" y="1335"/>
                  <a:pt x="93430" y="1"/>
                  <a:pt x="92095" y="1"/>
                </a:cubicBezTo>
                <a:close/>
              </a:path>
            </a:pathLst>
          </a:custGeom>
          <a:solidFill>
            <a:srgbClr val="A381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3"/>
          <p:cNvSpPr txBox="1"/>
          <p:nvPr>
            <p:ph type="title"/>
          </p:nvPr>
        </p:nvSpPr>
        <p:spPr>
          <a:xfrm>
            <a:off x="720000" y="540000"/>
            <a:ext cx="7704000" cy="572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4000"/>
              <a:buNone/>
            </a:pPr>
            <a:r>
              <a:rPr lang="en">
                <a:latin typeface="Caveat Brush"/>
                <a:ea typeface="Caveat Brush"/>
                <a:cs typeface="Caveat Brush"/>
                <a:sym typeface="Caveat Brush"/>
              </a:rPr>
              <a:t>Objectives</a:t>
            </a:r>
            <a:endParaRPr>
              <a:latin typeface="Caveat Brush"/>
              <a:ea typeface="Caveat Brush"/>
              <a:cs typeface="Caveat Brush"/>
              <a:sym typeface="Caveat Brush"/>
            </a:endParaRPr>
          </a:p>
        </p:txBody>
      </p:sp>
      <p:sp>
        <p:nvSpPr>
          <p:cNvPr id="155" name="Google Shape;155;p3"/>
          <p:cNvSpPr txBox="1"/>
          <p:nvPr>
            <p:ph idx="1" type="subTitle"/>
          </p:nvPr>
        </p:nvSpPr>
        <p:spPr>
          <a:xfrm>
            <a:off x="2263350" y="1760575"/>
            <a:ext cx="2125500" cy="459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000"/>
              <a:buNone/>
            </a:pPr>
            <a:r>
              <a:rPr lang="en"/>
              <a:t>Pendahuluan</a:t>
            </a:r>
            <a:endParaRPr/>
          </a:p>
        </p:txBody>
      </p:sp>
      <p:sp>
        <p:nvSpPr>
          <p:cNvPr id="156" name="Google Shape;156;p3"/>
          <p:cNvSpPr txBox="1"/>
          <p:nvPr>
            <p:ph idx="2" type="title"/>
          </p:nvPr>
        </p:nvSpPr>
        <p:spPr>
          <a:xfrm>
            <a:off x="720000" y="1764075"/>
            <a:ext cx="1674000" cy="9684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2000"/>
              <a:buNone/>
            </a:pPr>
            <a:r>
              <a:rPr lang="en"/>
              <a:t>01</a:t>
            </a:r>
            <a:endParaRPr/>
          </a:p>
        </p:txBody>
      </p:sp>
      <p:sp>
        <p:nvSpPr>
          <p:cNvPr id="157" name="Google Shape;157;p3"/>
          <p:cNvSpPr txBox="1"/>
          <p:nvPr>
            <p:ph idx="3" type="subTitle"/>
          </p:nvPr>
        </p:nvSpPr>
        <p:spPr>
          <a:xfrm>
            <a:off x="2263350" y="2272750"/>
            <a:ext cx="1890600" cy="459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400"/>
              <a:buNone/>
            </a:pPr>
            <a:r>
              <a:rPr lang="en"/>
              <a:t>Berisi latar belakang dalam penelitian. </a:t>
            </a:r>
            <a:endParaRPr/>
          </a:p>
        </p:txBody>
      </p:sp>
      <p:sp>
        <p:nvSpPr>
          <p:cNvPr id="158" name="Google Shape;158;p3"/>
          <p:cNvSpPr txBox="1"/>
          <p:nvPr>
            <p:ph idx="4" type="title"/>
          </p:nvPr>
        </p:nvSpPr>
        <p:spPr>
          <a:xfrm>
            <a:off x="720000" y="3354600"/>
            <a:ext cx="1674000" cy="9684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2000"/>
              <a:buNone/>
            </a:pPr>
            <a:r>
              <a:rPr lang="en"/>
              <a:t>03</a:t>
            </a:r>
            <a:endParaRPr/>
          </a:p>
        </p:txBody>
      </p:sp>
      <p:sp>
        <p:nvSpPr>
          <p:cNvPr id="159" name="Google Shape;159;p3"/>
          <p:cNvSpPr txBox="1"/>
          <p:nvPr>
            <p:ph idx="5" type="subTitle"/>
          </p:nvPr>
        </p:nvSpPr>
        <p:spPr>
          <a:xfrm>
            <a:off x="2263350" y="3351100"/>
            <a:ext cx="1890600" cy="459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000"/>
              <a:buNone/>
            </a:pPr>
            <a:r>
              <a:rPr lang="en"/>
              <a:t>Eksperimen</a:t>
            </a:r>
            <a:endParaRPr/>
          </a:p>
        </p:txBody>
      </p:sp>
      <p:sp>
        <p:nvSpPr>
          <p:cNvPr id="160" name="Google Shape;160;p3"/>
          <p:cNvSpPr txBox="1"/>
          <p:nvPr>
            <p:ph idx="6" type="subTitle"/>
          </p:nvPr>
        </p:nvSpPr>
        <p:spPr>
          <a:xfrm>
            <a:off x="2263350" y="3863275"/>
            <a:ext cx="2125500" cy="459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t>Berisi hasil eksperimen yang telah dilakukan. </a:t>
            </a:r>
            <a:endParaRPr/>
          </a:p>
        </p:txBody>
      </p:sp>
      <p:sp>
        <p:nvSpPr>
          <p:cNvPr id="161" name="Google Shape;161;p3"/>
          <p:cNvSpPr txBox="1"/>
          <p:nvPr>
            <p:ph idx="7" type="title"/>
          </p:nvPr>
        </p:nvSpPr>
        <p:spPr>
          <a:xfrm>
            <a:off x="4761450" y="1764075"/>
            <a:ext cx="1674000" cy="9684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2000"/>
              <a:buNone/>
            </a:pPr>
            <a:r>
              <a:rPr lang="en"/>
              <a:t>02</a:t>
            </a:r>
            <a:endParaRPr/>
          </a:p>
        </p:txBody>
      </p:sp>
      <p:sp>
        <p:nvSpPr>
          <p:cNvPr id="162" name="Google Shape;162;p3"/>
          <p:cNvSpPr txBox="1"/>
          <p:nvPr>
            <p:ph idx="8" type="subTitle"/>
          </p:nvPr>
        </p:nvSpPr>
        <p:spPr>
          <a:xfrm>
            <a:off x="6304800" y="1760575"/>
            <a:ext cx="1890600" cy="459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000"/>
              <a:buNone/>
            </a:pPr>
            <a:r>
              <a:rPr lang="en"/>
              <a:t>Metodologi</a:t>
            </a:r>
            <a:endParaRPr/>
          </a:p>
        </p:txBody>
      </p:sp>
      <p:sp>
        <p:nvSpPr>
          <p:cNvPr id="163" name="Google Shape;163;p3"/>
          <p:cNvSpPr txBox="1"/>
          <p:nvPr>
            <p:ph idx="9" type="subTitle"/>
          </p:nvPr>
        </p:nvSpPr>
        <p:spPr>
          <a:xfrm>
            <a:off x="6304800" y="2272750"/>
            <a:ext cx="2067300" cy="459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t>Berisi Metodologi yang akan digunakan. </a:t>
            </a:r>
            <a:endParaRPr/>
          </a:p>
        </p:txBody>
      </p:sp>
      <p:sp>
        <p:nvSpPr>
          <p:cNvPr id="164" name="Google Shape;164;p3"/>
          <p:cNvSpPr txBox="1"/>
          <p:nvPr>
            <p:ph idx="13" type="title"/>
          </p:nvPr>
        </p:nvSpPr>
        <p:spPr>
          <a:xfrm>
            <a:off x="4761450" y="3354600"/>
            <a:ext cx="1674000" cy="9684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2000"/>
              <a:buNone/>
            </a:pPr>
            <a:r>
              <a:rPr lang="en"/>
              <a:t>04</a:t>
            </a:r>
            <a:endParaRPr/>
          </a:p>
        </p:txBody>
      </p:sp>
      <p:sp>
        <p:nvSpPr>
          <p:cNvPr id="165" name="Google Shape;165;p3"/>
          <p:cNvSpPr txBox="1"/>
          <p:nvPr>
            <p:ph idx="14" type="subTitle"/>
          </p:nvPr>
        </p:nvSpPr>
        <p:spPr>
          <a:xfrm>
            <a:off x="6304800" y="3351100"/>
            <a:ext cx="1890600" cy="459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000"/>
              <a:buNone/>
            </a:pPr>
            <a:r>
              <a:rPr lang="en"/>
              <a:t>Kesimpulan</a:t>
            </a:r>
            <a:endParaRPr/>
          </a:p>
        </p:txBody>
      </p:sp>
      <p:sp>
        <p:nvSpPr>
          <p:cNvPr id="166" name="Google Shape;166;p3"/>
          <p:cNvSpPr txBox="1"/>
          <p:nvPr>
            <p:ph idx="15" type="subTitle"/>
          </p:nvPr>
        </p:nvSpPr>
        <p:spPr>
          <a:xfrm>
            <a:off x="6304800" y="3863275"/>
            <a:ext cx="2125500" cy="459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t>Berisi kesimpulan dari hasil percobaan.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6"/>
          <p:cNvSpPr txBox="1"/>
          <p:nvPr>
            <p:ph type="title"/>
          </p:nvPr>
        </p:nvSpPr>
        <p:spPr>
          <a:xfrm>
            <a:off x="1218125" y="2667575"/>
            <a:ext cx="3170700" cy="6702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600"/>
              <a:buNone/>
            </a:pPr>
            <a:r>
              <a:rPr lang="en"/>
              <a:t>Pendahuluan </a:t>
            </a:r>
            <a:endParaRPr/>
          </a:p>
        </p:txBody>
      </p:sp>
      <p:sp>
        <p:nvSpPr>
          <p:cNvPr id="172" name="Google Shape;172;p6"/>
          <p:cNvSpPr txBox="1"/>
          <p:nvPr>
            <p:ph idx="2" type="title"/>
          </p:nvPr>
        </p:nvSpPr>
        <p:spPr>
          <a:xfrm>
            <a:off x="1218125" y="1123325"/>
            <a:ext cx="2679900" cy="13944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2000"/>
              <a:buNone/>
            </a:pPr>
            <a:r>
              <a:rPr lang="en"/>
              <a:t>01</a:t>
            </a:r>
            <a:endParaRPr/>
          </a:p>
        </p:txBody>
      </p:sp>
      <p:pic>
        <p:nvPicPr>
          <p:cNvPr id="173" name="Google Shape;173;p6"/>
          <p:cNvPicPr preferRelativeResize="0"/>
          <p:nvPr/>
        </p:nvPicPr>
        <p:blipFill rotWithShape="1">
          <a:blip r:embed="rId3">
            <a:alphaModFix/>
          </a:blip>
          <a:srcRect b="0" l="0" r="0" t="0"/>
          <a:stretch/>
        </p:blipFill>
        <p:spPr>
          <a:xfrm>
            <a:off x="5591200" y="357000"/>
            <a:ext cx="2943523" cy="45634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5"/>
          <p:cNvSpPr txBox="1"/>
          <p:nvPr>
            <p:ph type="title"/>
          </p:nvPr>
        </p:nvSpPr>
        <p:spPr>
          <a:xfrm>
            <a:off x="720000" y="399450"/>
            <a:ext cx="7704000" cy="572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4000"/>
              <a:buNone/>
            </a:pPr>
            <a:r>
              <a:rPr lang="en"/>
              <a:t>Pendahuluan</a:t>
            </a:r>
            <a:endParaRPr sz="4000">
              <a:latin typeface="Caveat Brush"/>
              <a:ea typeface="Caveat Brush"/>
              <a:cs typeface="Caveat Brush"/>
              <a:sym typeface="Caveat Brush"/>
            </a:endParaRPr>
          </a:p>
        </p:txBody>
      </p:sp>
      <p:sp>
        <p:nvSpPr>
          <p:cNvPr id="179" name="Google Shape;179;p5"/>
          <p:cNvSpPr txBox="1"/>
          <p:nvPr>
            <p:ph idx="1" type="body"/>
          </p:nvPr>
        </p:nvSpPr>
        <p:spPr>
          <a:xfrm>
            <a:off x="720000" y="1684450"/>
            <a:ext cx="3852000" cy="2842800"/>
          </a:xfrm>
          <a:prstGeom prst="rect">
            <a:avLst/>
          </a:prstGeom>
          <a:noFill/>
          <a:ln>
            <a:noFill/>
          </a:ln>
        </p:spPr>
        <p:txBody>
          <a:bodyPr anchorCtr="0" anchor="ctr" bIns="91425" lIns="91425" spcFirstLastPara="1" rIns="91425" wrap="square" tIns="91425">
            <a:noAutofit/>
          </a:bodyPr>
          <a:lstStyle/>
          <a:p>
            <a:pPr indent="-311150" lvl="0" marL="457200" rtl="0" algn="just">
              <a:lnSpc>
                <a:spcPct val="115000"/>
              </a:lnSpc>
              <a:spcBef>
                <a:spcPts val="0"/>
              </a:spcBef>
              <a:spcAft>
                <a:spcPts val="0"/>
              </a:spcAft>
              <a:buSzPts val="1300"/>
              <a:buChar char="●"/>
            </a:pPr>
            <a:r>
              <a:rPr i="1" lang="en" sz="1300"/>
              <a:t>Information retrieval</a:t>
            </a:r>
            <a:r>
              <a:rPr lang="en" sz="1300"/>
              <a:t> merupakan salah satu metode yang digunakan untuk mengambil data terstruktur yang tersimpan dalam koleksi dokumen, lalu menyediakan informasi yang diperlukan.</a:t>
            </a:r>
            <a:endParaRPr sz="1300"/>
          </a:p>
          <a:p>
            <a:pPr indent="-311150" lvl="0" marL="457200" rtl="0" algn="just">
              <a:lnSpc>
                <a:spcPct val="115000"/>
              </a:lnSpc>
              <a:spcBef>
                <a:spcPts val="0"/>
              </a:spcBef>
              <a:spcAft>
                <a:spcPts val="0"/>
              </a:spcAft>
              <a:buSzPts val="1300"/>
              <a:buChar char="●"/>
            </a:pPr>
            <a:r>
              <a:rPr lang="en" sz="1300"/>
              <a:t>Ranking merupakan bagian penting dari masalah pencarian informasi seperti pengambilan dokumen, penyaringan informasi, penempatan iklan </a:t>
            </a:r>
            <a:r>
              <a:rPr i="1" lang="en" sz="1300"/>
              <a:t>online</a:t>
            </a:r>
            <a:r>
              <a:rPr lang="en" sz="1300"/>
              <a:t>, dan lain sebagainya.</a:t>
            </a:r>
            <a:endParaRPr sz="1300"/>
          </a:p>
          <a:p>
            <a:pPr indent="-311150" lvl="0" marL="457200" rtl="0" algn="just">
              <a:lnSpc>
                <a:spcPct val="115000"/>
              </a:lnSpc>
              <a:spcBef>
                <a:spcPts val="0"/>
              </a:spcBef>
              <a:spcAft>
                <a:spcPts val="0"/>
              </a:spcAft>
              <a:buSzPts val="1300"/>
              <a:buChar char="●"/>
            </a:pPr>
            <a:r>
              <a:rPr lang="en" sz="1300"/>
              <a:t>Namun untuk menyelesaikan permasalahan ranking, dapat dilakukan dengan </a:t>
            </a:r>
            <a:r>
              <a:rPr i="1" lang="en" sz="1300"/>
              <a:t>machine learning</a:t>
            </a:r>
            <a:r>
              <a:rPr lang="en" sz="1300"/>
              <a:t> dengan mempelajari metode </a:t>
            </a:r>
            <a:r>
              <a:rPr i="1" lang="en" sz="1300"/>
              <a:t>Learning to Rank</a:t>
            </a:r>
            <a:r>
              <a:rPr lang="en" sz="1300"/>
              <a:t> sehingga diperoleh urutan yang memiliki relevansi dan preferensi dokumen yang optimal.</a:t>
            </a:r>
            <a:endParaRPr sz="1300">
              <a:solidFill>
                <a:srgbClr val="000000"/>
              </a:solidFill>
              <a:latin typeface="Times New Roman"/>
              <a:ea typeface="Times New Roman"/>
              <a:cs typeface="Times New Roman"/>
              <a:sym typeface="Times New Roman"/>
            </a:endParaRPr>
          </a:p>
        </p:txBody>
      </p:sp>
      <p:pic>
        <p:nvPicPr>
          <p:cNvPr id="180" name="Google Shape;180;p5"/>
          <p:cNvPicPr preferRelativeResize="0"/>
          <p:nvPr/>
        </p:nvPicPr>
        <p:blipFill rotWithShape="1">
          <a:blip r:embed="rId3">
            <a:alphaModFix/>
          </a:blip>
          <a:srcRect b="0" l="0" r="0" t="0"/>
          <a:stretch/>
        </p:blipFill>
        <p:spPr>
          <a:xfrm>
            <a:off x="5543976" y="1880251"/>
            <a:ext cx="2142226" cy="272319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13"/>
          <p:cNvSpPr txBox="1"/>
          <p:nvPr>
            <p:ph type="title"/>
          </p:nvPr>
        </p:nvSpPr>
        <p:spPr>
          <a:xfrm>
            <a:off x="5254500" y="2667575"/>
            <a:ext cx="2679900" cy="6702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3600"/>
              <a:buNone/>
            </a:pPr>
            <a:r>
              <a:rPr lang="en"/>
              <a:t>Metodologi</a:t>
            </a:r>
            <a:endParaRPr/>
          </a:p>
        </p:txBody>
      </p:sp>
      <p:sp>
        <p:nvSpPr>
          <p:cNvPr id="186" name="Google Shape;186;p13"/>
          <p:cNvSpPr txBox="1"/>
          <p:nvPr>
            <p:ph idx="2" type="title"/>
          </p:nvPr>
        </p:nvSpPr>
        <p:spPr>
          <a:xfrm>
            <a:off x="5254500" y="1123325"/>
            <a:ext cx="2679900" cy="13944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2000"/>
              <a:buNone/>
            </a:pPr>
            <a:r>
              <a:rPr lang="en"/>
              <a:t>0</a:t>
            </a:r>
            <a:r>
              <a:rPr lang="en"/>
              <a:t>2</a:t>
            </a:r>
            <a:endParaRPr/>
          </a:p>
        </p:txBody>
      </p:sp>
      <p:pic>
        <p:nvPicPr>
          <p:cNvPr id="187" name="Google Shape;187;p13"/>
          <p:cNvPicPr preferRelativeResize="0"/>
          <p:nvPr/>
        </p:nvPicPr>
        <p:blipFill rotWithShape="1">
          <a:blip r:embed="rId3">
            <a:alphaModFix/>
          </a:blip>
          <a:srcRect b="0" l="0" r="0" t="0"/>
          <a:stretch/>
        </p:blipFill>
        <p:spPr>
          <a:xfrm>
            <a:off x="1078300" y="685800"/>
            <a:ext cx="2943801" cy="42312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gd959ecf4b5_0_0"/>
          <p:cNvSpPr txBox="1"/>
          <p:nvPr>
            <p:ph type="title"/>
          </p:nvPr>
        </p:nvSpPr>
        <p:spPr>
          <a:xfrm>
            <a:off x="848325" y="399450"/>
            <a:ext cx="7704000" cy="572700"/>
          </a:xfrm>
          <a:prstGeom prst="rect">
            <a:avLst/>
          </a:prstGeom>
          <a:noFill/>
          <a:ln>
            <a:noFill/>
          </a:ln>
        </p:spPr>
        <p:txBody>
          <a:bodyPr anchorCtr="0" anchor="ctr" bIns="91425" lIns="91425" spcFirstLastPara="1" rIns="91425" wrap="square" tIns="91425">
            <a:noAutofit/>
          </a:bodyPr>
          <a:lstStyle/>
          <a:p>
            <a:pPr indent="-482600" lvl="0" marL="457200" rtl="0" algn="l">
              <a:lnSpc>
                <a:spcPct val="100000"/>
              </a:lnSpc>
              <a:spcBef>
                <a:spcPts val="0"/>
              </a:spcBef>
              <a:spcAft>
                <a:spcPts val="0"/>
              </a:spcAft>
              <a:buSzPts val="4000"/>
              <a:buAutoNum type="alphaUcPeriod"/>
            </a:pPr>
            <a:r>
              <a:rPr lang="en"/>
              <a:t>Learning to Rank</a:t>
            </a:r>
            <a:endParaRPr/>
          </a:p>
        </p:txBody>
      </p:sp>
      <p:sp>
        <p:nvSpPr>
          <p:cNvPr id="193" name="Google Shape;193;gd959ecf4b5_0_0"/>
          <p:cNvSpPr txBox="1"/>
          <p:nvPr>
            <p:ph idx="1" type="subTitle"/>
          </p:nvPr>
        </p:nvSpPr>
        <p:spPr>
          <a:xfrm>
            <a:off x="730600" y="1457875"/>
            <a:ext cx="3543600" cy="3145500"/>
          </a:xfrm>
          <a:prstGeom prst="rect">
            <a:avLst/>
          </a:prstGeom>
          <a:noFill/>
          <a:ln>
            <a:noFill/>
          </a:ln>
        </p:spPr>
        <p:txBody>
          <a:bodyPr anchorCtr="0" anchor="ctr" bIns="91425" lIns="91425" spcFirstLastPara="1" rIns="91425" wrap="square" tIns="91425">
            <a:noAutofit/>
          </a:bodyPr>
          <a:lstStyle/>
          <a:p>
            <a:pPr indent="0" lvl="0" marL="0" rtl="0" algn="just">
              <a:lnSpc>
                <a:spcPct val="115000"/>
              </a:lnSpc>
              <a:spcBef>
                <a:spcPts val="0"/>
              </a:spcBef>
              <a:spcAft>
                <a:spcPts val="0"/>
              </a:spcAft>
              <a:buSzPts val="1400"/>
              <a:buNone/>
            </a:pPr>
            <a:r>
              <a:rPr i="1" lang="en" sz="1300"/>
              <a:t>Learning to Rank</a:t>
            </a:r>
            <a:r>
              <a:rPr lang="en" sz="1300"/>
              <a:t> merupakan sebuah metode yang menggunakan teknologi </a:t>
            </a:r>
            <a:r>
              <a:rPr i="1" lang="en" sz="1300"/>
              <a:t>machine learning</a:t>
            </a:r>
            <a:r>
              <a:rPr lang="en" sz="1300"/>
              <a:t> yang bertujuan untuk membangun model ranking dari data pembelajaran, sehingga menghasilkan urutan yang memiliki relevansi dan preferensi yang optimal.</a:t>
            </a:r>
            <a:endParaRPr sz="1300"/>
          </a:p>
          <a:p>
            <a:pPr indent="0" lvl="0" marL="0" rtl="0" algn="just">
              <a:lnSpc>
                <a:spcPct val="115000"/>
              </a:lnSpc>
              <a:spcBef>
                <a:spcPts val="0"/>
              </a:spcBef>
              <a:spcAft>
                <a:spcPts val="0"/>
              </a:spcAft>
              <a:buSzPts val="1400"/>
              <a:buNone/>
            </a:pPr>
            <a:r>
              <a:t/>
            </a:r>
            <a:endParaRPr sz="1300"/>
          </a:p>
          <a:p>
            <a:pPr indent="0" lvl="0" marL="0" rtl="0" algn="just">
              <a:lnSpc>
                <a:spcPct val="115000"/>
              </a:lnSpc>
              <a:spcBef>
                <a:spcPts val="0"/>
              </a:spcBef>
              <a:spcAft>
                <a:spcPts val="0"/>
              </a:spcAft>
              <a:buSzPts val="1400"/>
              <a:buNone/>
            </a:pPr>
            <a:r>
              <a:rPr i="1" lang="en" sz="1300"/>
              <a:t>Learning to Rank</a:t>
            </a:r>
            <a:r>
              <a:rPr lang="en" sz="1300"/>
              <a:t> dapat dilakukan dengan menggunakan beberapa metode ranking konvensional yaitu </a:t>
            </a:r>
            <a:r>
              <a:rPr i="1" lang="en" sz="1300"/>
              <a:t>Vector Space Model</a:t>
            </a:r>
            <a:r>
              <a:rPr lang="en" sz="1300"/>
              <a:t> (VSM), </a:t>
            </a:r>
            <a:r>
              <a:rPr i="1" lang="en" sz="1300"/>
              <a:t>Term Frequency</a:t>
            </a:r>
            <a:r>
              <a:rPr lang="en" sz="1300"/>
              <a:t> (TF), </a:t>
            </a:r>
            <a:r>
              <a:rPr i="1" lang="en" sz="1300"/>
              <a:t>Pagerank</a:t>
            </a:r>
            <a:r>
              <a:rPr lang="en" sz="1300"/>
              <a:t>, </a:t>
            </a:r>
            <a:r>
              <a:rPr i="1" lang="en" sz="1300"/>
              <a:t>Language Model for Information Retrieval</a:t>
            </a:r>
            <a:r>
              <a:rPr lang="en" sz="1300"/>
              <a:t> (LMIR), </a:t>
            </a:r>
            <a:r>
              <a:rPr i="1" lang="en" sz="1300"/>
              <a:t>Boolean Model</a:t>
            </a:r>
            <a:r>
              <a:rPr lang="en" sz="1300"/>
              <a:t> (BM25), dan lain sebagainya. </a:t>
            </a:r>
            <a:r>
              <a:rPr i="1" lang="en" sz="1300"/>
              <a:t>Learning to Rank</a:t>
            </a:r>
            <a:r>
              <a:rPr lang="en" sz="1300"/>
              <a:t> dapat diklasifikasikan menjadi beberapa model yaitu model </a:t>
            </a:r>
            <a:r>
              <a:rPr i="1" lang="en" sz="1300"/>
              <a:t>pointwise, pairwise</a:t>
            </a:r>
            <a:r>
              <a:rPr lang="en" sz="1300"/>
              <a:t>, dan </a:t>
            </a:r>
            <a:r>
              <a:rPr i="1" lang="en" sz="1300"/>
              <a:t>listwise</a:t>
            </a:r>
            <a:r>
              <a:rPr lang="en" sz="1300"/>
              <a:t>.</a:t>
            </a:r>
            <a:endParaRPr sz="1300"/>
          </a:p>
        </p:txBody>
      </p:sp>
      <p:pic>
        <p:nvPicPr>
          <p:cNvPr id="194" name="Google Shape;194;gd959ecf4b5_0_0"/>
          <p:cNvPicPr preferRelativeResize="0"/>
          <p:nvPr/>
        </p:nvPicPr>
        <p:blipFill>
          <a:blip r:embed="rId3">
            <a:alphaModFix/>
          </a:blip>
          <a:stretch>
            <a:fillRect/>
          </a:stretch>
        </p:blipFill>
        <p:spPr>
          <a:xfrm>
            <a:off x="4725125" y="2620250"/>
            <a:ext cx="3869975" cy="2329150"/>
          </a:xfrm>
          <a:prstGeom prst="rect">
            <a:avLst/>
          </a:prstGeom>
          <a:noFill/>
          <a:ln>
            <a:noFill/>
          </a:ln>
        </p:spPr>
      </p:pic>
      <p:sp>
        <p:nvSpPr>
          <p:cNvPr id="195" name="Google Shape;195;gd959ecf4b5_0_0"/>
          <p:cNvSpPr txBox="1"/>
          <p:nvPr>
            <p:ph idx="1" type="subTitle"/>
          </p:nvPr>
        </p:nvSpPr>
        <p:spPr>
          <a:xfrm>
            <a:off x="4888300" y="79000"/>
            <a:ext cx="3543600" cy="3145500"/>
          </a:xfrm>
          <a:prstGeom prst="rect">
            <a:avLst/>
          </a:prstGeom>
          <a:noFill/>
          <a:ln>
            <a:noFill/>
          </a:ln>
        </p:spPr>
        <p:txBody>
          <a:bodyPr anchorCtr="0" anchor="ctr" bIns="91425" lIns="91425" spcFirstLastPara="1" rIns="91425" wrap="square" tIns="91425">
            <a:noAutofit/>
          </a:bodyPr>
          <a:lstStyle/>
          <a:p>
            <a:pPr indent="0" lvl="0" marL="0" rtl="0" algn="just">
              <a:lnSpc>
                <a:spcPct val="115000"/>
              </a:lnSpc>
              <a:spcBef>
                <a:spcPts val="0"/>
              </a:spcBef>
              <a:spcAft>
                <a:spcPts val="0"/>
              </a:spcAft>
              <a:buSzPts val="1400"/>
              <a:buNone/>
            </a:pPr>
            <a:r>
              <a:rPr i="1" lang="en" sz="1300"/>
              <a:t>Learning to Rank</a:t>
            </a:r>
            <a:r>
              <a:rPr lang="en" sz="1300"/>
              <a:t> terdiri dari beberapa tahapan proses seperti pada gambar dibawah. Pada umumnya, tahapan pada </a:t>
            </a:r>
            <a:r>
              <a:rPr i="1" lang="en" sz="1300"/>
              <a:t>learning to rank</a:t>
            </a:r>
            <a:r>
              <a:rPr lang="en" sz="1300"/>
              <a:t> terdiri dari dua bagian utama yaitu</a:t>
            </a:r>
            <a:r>
              <a:rPr i="1" lang="en" sz="1300"/>
              <a:t> learning system </a:t>
            </a:r>
            <a:r>
              <a:rPr lang="en" sz="1300"/>
              <a:t>dan </a:t>
            </a:r>
            <a:r>
              <a:rPr i="1" lang="en" sz="1300"/>
              <a:t>ranking system</a:t>
            </a:r>
            <a:r>
              <a:rPr lang="en" sz="1300"/>
              <a:t>.</a:t>
            </a:r>
            <a:endParaRPr sz="13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gd959ecf4b5_0_11"/>
          <p:cNvSpPr txBox="1"/>
          <p:nvPr>
            <p:ph type="title"/>
          </p:nvPr>
        </p:nvSpPr>
        <p:spPr>
          <a:xfrm>
            <a:off x="720000" y="540000"/>
            <a:ext cx="7704000" cy="572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t>B. Pairwise</a:t>
            </a:r>
            <a:endParaRPr/>
          </a:p>
        </p:txBody>
      </p:sp>
      <p:sp>
        <p:nvSpPr>
          <p:cNvPr id="201" name="Google Shape;201;gd959ecf4b5_0_11"/>
          <p:cNvSpPr txBox="1"/>
          <p:nvPr>
            <p:ph idx="1" type="subTitle"/>
          </p:nvPr>
        </p:nvSpPr>
        <p:spPr>
          <a:xfrm>
            <a:off x="4843650" y="1000625"/>
            <a:ext cx="3580500" cy="2841000"/>
          </a:xfrm>
          <a:prstGeom prst="rect">
            <a:avLst/>
          </a:prstGeom>
          <a:noFill/>
          <a:ln>
            <a:noFill/>
          </a:ln>
        </p:spPr>
        <p:txBody>
          <a:bodyPr anchorCtr="0" anchor="ctr" bIns="91425" lIns="91425" spcFirstLastPara="1" rIns="91425" wrap="square" tIns="91425">
            <a:noAutofit/>
          </a:bodyPr>
          <a:lstStyle/>
          <a:p>
            <a:pPr indent="0" lvl="0" marL="0" rtl="0" algn="just">
              <a:lnSpc>
                <a:spcPct val="100000"/>
              </a:lnSpc>
              <a:spcBef>
                <a:spcPts val="0"/>
              </a:spcBef>
              <a:spcAft>
                <a:spcPts val="0"/>
              </a:spcAft>
              <a:buSzPts val="1400"/>
              <a:buNone/>
            </a:pPr>
            <a:r>
              <a:rPr i="1" lang="en" sz="1300"/>
              <a:t>Pairwise</a:t>
            </a:r>
            <a:r>
              <a:rPr lang="en" sz="1300"/>
              <a:t> memiliki keuntungan dan kerugian. Keuntungan </a:t>
            </a:r>
            <a:r>
              <a:rPr i="1" lang="en" sz="1300"/>
              <a:t>pairwise</a:t>
            </a:r>
            <a:r>
              <a:rPr lang="en" sz="1300"/>
              <a:t> yaitu </a:t>
            </a:r>
            <a:r>
              <a:rPr i="1" lang="en" sz="1300"/>
              <a:t>pairwise</a:t>
            </a:r>
            <a:r>
              <a:rPr lang="en" sz="1300"/>
              <a:t> dapat digunakan secara langsung untuk mendukung penerapan teori dan algoritma yang ada pada klasifikasi, serta pelatihan pasangan dokumen dapat diperoleh dengan mudah dalam skenario tertentu. Kerugian </a:t>
            </a:r>
            <a:r>
              <a:rPr i="1" lang="en" sz="1300"/>
              <a:t>pairwise</a:t>
            </a:r>
            <a:r>
              <a:rPr lang="en" sz="1300"/>
              <a:t> yaitu </a:t>
            </a:r>
            <a:r>
              <a:rPr i="1" lang="en" sz="1300"/>
              <a:t>loss function</a:t>
            </a:r>
            <a:r>
              <a:rPr lang="en" sz="1300"/>
              <a:t> dinilai dari pasangan satu dokumen ke dokumen lain dan bukan secara keseluruhan, sehingga sulit untuk menentukan daftar rankingnya.</a:t>
            </a:r>
            <a:endParaRPr sz="1300"/>
          </a:p>
        </p:txBody>
      </p:sp>
      <p:sp>
        <p:nvSpPr>
          <p:cNvPr id="202" name="Google Shape;202;gd959ecf4b5_0_11"/>
          <p:cNvSpPr txBox="1"/>
          <p:nvPr>
            <p:ph idx="1" type="subTitle"/>
          </p:nvPr>
        </p:nvSpPr>
        <p:spPr>
          <a:xfrm>
            <a:off x="720725" y="501200"/>
            <a:ext cx="3580500" cy="2841000"/>
          </a:xfrm>
          <a:prstGeom prst="rect">
            <a:avLst/>
          </a:prstGeom>
          <a:noFill/>
          <a:ln>
            <a:noFill/>
          </a:ln>
        </p:spPr>
        <p:txBody>
          <a:bodyPr anchorCtr="0" anchor="ctr" bIns="91425" lIns="91425" spcFirstLastPara="1" rIns="91425" wrap="square" tIns="91425">
            <a:noAutofit/>
          </a:bodyPr>
          <a:lstStyle/>
          <a:p>
            <a:pPr indent="0" lvl="0" marL="0" rtl="0" algn="just">
              <a:lnSpc>
                <a:spcPct val="100000"/>
              </a:lnSpc>
              <a:spcBef>
                <a:spcPts val="0"/>
              </a:spcBef>
              <a:spcAft>
                <a:spcPts val="0"/>
              </a:spcAft>
              <a:buSzPts val="1400"/>
              <a:buNone/>
            </a:pPr>
            <a:r>
              <a:rPr i="1" lang="en" sz="1300"/>
              <a:t>Pairwise</a:t>
            </a:r>
            <a:r>
              <a:rPr lang="en" sz="1300"/>
              <a:t> merupakan salah satu model yang digunakan pada </a:t>
            </a:r>
            <a:r>
              <a:rPr i="1" lang="en" sz="1300"/>
              <a:t>learning to rank </a:t>
            </a:r>
            <a:r>
              <a:rPr lang="en" sz="1300"/>
              <a:t>dengan memberikan peringkat </a:t>
            </a:r>
            <a:r>
              <a:rPr lang="en" sz="1300">
                <a:solidFill>
                  <a:schemeClr val="dk1"/>
                </a:solidFill>
              </a:rPr>
              <a:t>dengan mempertimbangkan prioritas utama</a:t>
            </a:r>
            <a:r>
              <a:rPr lang="en" sz="1300"/>
              <a:t> untuk setiap pasangan kueri dan dokumen yang relevan.</a:t>
            </a:r>
            <a:endParaRPr sz="13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gd959ecf4b5_0_23"/>
          <p:cNvSpPr txBox="1"/>
          <p:nvPr>
            <p:ph type="title"/>
          </p:nvPr>
        </p:nvSpPr>
        <p:spPr>
          <a:xfrm>
            <a:off x="720000" y="330350"/>
            <a:ext cx="7704000" cy="572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4000"/>
              <a:buNone/>
            </a:pPr>
            <a:r>
              <a:rPr lang="en"/>
              <a:t>C. LambdaRank</a:t>
            </a:r>
            <a:endParaRPr/>
          </a:p>
        </p:txBody>
      </p:sp>
      <p:sp>
        <p:nvSpPr>
          <p:cNvPr id="208" name="Google Shape;208;gd959ecf4b5_0_23"/>
          <p:cNvSpPr txBox="1"/>
          <p:nvPr>
            <p:ph idx="1" type="subTitle"/>
          </p:nvPr>
        </p:nvSpPr>
        <p:spPr>
          <a:xfrm>
            <a:off x="730600" y="1457875"/>
            <a:ext cx="3543600" cy="3145500"/>
          </a:xfrm>
          <a:prstGeom prst="rect">
            <a:avLst/>
          </a:prstGeom>
          <a:noFill/>
          <a:ln>
            <a:noFill/>
          </a:ln>
        </p:spPr>
        <p:txBody>
          <a:bodyPr anchorCtr="0" anchor="ctr" bIns="91425" lIns="91425" spcFirstLastPara="1" rIns="91425" wrap="square" tIns="91425">
            <a:noAutofit/>
          </a:bodyPr>
          <a:lstStyle/>
          <a:p>
            <a:pPr indent="0" lvl="0" marL="0" rtl="0" algn="just">
              <a:lnSpc>
                <a:spcPct val="115000"/>
              </a:lnSpc>
              <a:spcBef>
                <a:spcPts val="0"/>
              </a:spcBef>
              <a:spcAft>
                <a:spcPts val="0"/>
              </a:spcAft>
              <a:buSzPts val="1400"/>
              <a:buNone/>
            </a:pPr>
            <a:r>
              <a:rPr lang="en" sz="1300"/>
              <a:t>LambdaMART merupakan </a:t>
            </a:r>
            <a:r>
              <a:rPr i="1" lang="en" sz="1300"/>
              <a:t>boosted tree</a:t>
            </a:r>
            <a:r>
              <a:rPr lang="en" sz="1300"/>
              <a:t> dari LambdaRank yang mengambil dasarnya pada RankNet. LambdaRank pada IR mampu memecahkan masalah dengan menentukan gradien dari biaya yang diberikan. Gradien ini didefinisikan dengan menetapkan aturan tentang bagaimana menukar dua dokumen setelah mengurutkannya berdasarkan skor untuk kueri tertentu.</a:t>
            </a:r>
            <a:endParaRPr sz="1300"/>
          </a:p>
          <a:p>
            <a:pPr indent="0" lvl="0" marL="0" rtl="0" algn="just">
              <a:lnSpc>
                <a:spcPct val="115000"/>
              </a:lnSpc>
              <a:spcBef>
                <a:spcPts val="0"/>
              </a:spcBef>
              <a:spcAft>
                <a:spcPts val="0"/>
              </a:spcAft>
              <a:buSzPts val="1400"/>
              <a:buNone/>
            </a:pPr>
            <a:r>
              <a:t/>
            </a:r>
            <a:endParaRPr sz="1300"/>
          </a:p>
          <a:p>
            <a:pPr indent="0" lvl="0" marL="0" rtl="0" algn="just">
              <a:lnSpc>
                <a:spcPct val="115000"/>
              </a:lnSpc>
              <a:spcBef>
                <a:spcPts val="0"/>
              </a:spcBef>
              <a:spcAft>
                <a:spcPts val="0"/>
              </a:spcAft>
              <a:buSzPts val="1400"/>
              <a:buNone/>
            </a:pPr>
            <a:r>
              <a:rPr lang="en" sz="1300"/>
              <a:t>Salah satu </a:t>
            </a:r>
            <a:r>
              <a:rPr i="1" lang="en" sz="1300"/>
              <a:t>key observation</a:t>
            </a:r>
            <a:r>
              <a:rPr lang="en" sz="1300"/>
              <a:t> dari LambdaRank yaitu untuk melatih model atau </a:t>
            </a:r>
            <a:r>
              <a:rPr i="1" lang="en" sz="1300"/>
              <a:t>train</a:t>
            </a:r>
            <a:r>
              <a:rPr lang="en" sz="1300"/>
              <a:t> tidak perlu melakukan biaya sendiri, cukup hanya memerlukan gradien atau biaya yang terkait dengan model </a:t>
            </a:r>
            <a:r>
              <a:rPr i="1" lang="en" sz="1300"/>
              <a:t>score</a:t>
            </a:r>
            <a:r>
              <a:rPr lang="en" sz="1300"/>
              <a:t>. Pada LambdaRank, simbol atau panah </a:t>
            </a:r>
            <a:r>
              <a:rPr lang="en" sz="1300">
                <a:solidFill>
                  <a:schemeClr val="dk1"/>
                </a:solidFill>
              </a:rPr>
              <a:t>(</a:t>
            </a:r>
            <a:r>
              <a:rPr lang="en" sz="1300">
                <a:solidFill>
                  <a:schemeClr val="dk1"/>
                </a:solidFill>
              </a:rPr>
              <a:t>λ’s) disebut sebagai gradien.</a:t>
            </a:r>
            <a:endParaRPr sz="1300"/>
          </a:p>
        </p:txBody>
      </p:sp>
      <p:pic>
        <p:nvPicPr>
          <p:cNvPr id="209" name="Google Shape;209;gd959ecf4b5_0_23"/>
          <p:cNvPicPr preferRelativeResize="0"/>
          <p:nvPr/>
        </p:nvPicPr>
        <p:blipFill>
          <a:blip r:embed="rId3">
            <a:alphaModFix/>
          </a:blip>
          <a:stretch>
            <a:fillRect/>
          </a:stretch>
        </p:blipFill>
        <p:spPr>
          <a:xfrm>
            <a:off x="4460450" y="3900000"/>
            <a:ext cx="4572000" cy="900277"/>
          </a:xfrm>
          <a:prstGeom prst="rect">
            <a:avLst/>
          </a:prstGeom>
          <a:noFill/>
          <a:ln>
            <a:noFill/>
          </a:ln>
        </p:spPr>
      </p:pic>
      <p:pic>
        <p:nvPicPr>
          <p:cNvPr id="210" name="Google Shape;210;gd959ecf4b5_0_23"/>
          <p:cNvPicPr preferRelativeResize="0"/>
          <p:nvPr/>
        </p:nvPicPr>
        <p:blipFill>
          <a:blip r:embed="rId4">
            <a:alphaModFix/>
          </a:blip>
          <a:stretch>
            <a:fillRect/>
          </a:stretch>
        </p:blipFill>
        <p:spPr>
          <a:xfrm>
            <a:off x="4982375" y="685800"/>
            <a:ext cx="3307100" cy="28579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gd7c1632fe8_1_0"/>
          <p:cNvSpPr txBox="1"/>
          <p:nvPr>
            <p:ph type="title"/>
          </p:nvPr>
        </p:nvSpPr>
        <p:spPr>
          <a:xfrm>
            <a:off x="5254500" y="2667575"/>
            <a:ext cx="2781900" cy="6702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3600"/>
              <a:buNone/>
            </a:pPr>
            <a:r>
              <a:rPr lang="en"/>
              <a:t>Eksperimen</a:t>
            </a:r>
            <a:endParaRPr/>
          </a:p>
        </p:txBody>
      </p:sp>
      <p:sp>
        <p:nvSpPr>
          <p:cNvPr id="216" name="Google Shape;216;gd7c1632fe8_1_0"/>
          <p:cNvSpPr txBox="1"/>
          <p:nvPr>
            <p:ph idx="2" type="title"/>
          </p:nvPr>
        </p:nvSpPr>
        <p:spPr>
          <a:xfrm>
            <a:off x="5254500" y="1123325"/>
            <a:ext cx="2679900" cy="13944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2000"/>
              <a:buNone/>
            </a:pPr>
            <a:r>
              <a:rPr lang="en"/>
              <a:t>03</a:t>
            </a:r>
            <a:endParaRPr/>
          </a:p>
        </p:txBody>
      </p:sp>
      <p:pic>
        <p:nvPicPr>
          <p:cNvPr id="217" name="Google Shape;217;gd7c1632fe8_1_0"/>
          <p:cNvPicPr preferRelativeResize="0"/>
          <p:nvPr/>
        </p:nvPicPr>
        <p:blipFill rotWithShape="1">
          <a:blip r:embed="rId3">
            <a:alphaModFix/>
          </a:blip>
          <a:srcRect b="0" l="0" r="0" t="0"/>
          <a:stretch/>
        </p:blipFill>
        <p:spPr>
          <a:xfrm>
            <a:off x="691290" y="494250"/>
            <a:ext cx="3613301" cy="464924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Cute winter animals by Slidesgo">
  <a:themeElements>
    <a:clrScheme name="Simple Light">
      <a:dk1>
        <a:srgbClr val="142850"/>
      </a:dk1>
      <a:lt1>
        <a:srgbClr val="A3816A"/>
      </a:lt1>
      <a:dk2>
        <a:srgbClr val="E7DFD5"/>
      </a:dk2>
      <a:lt2>
        <a:srgbClr val="253962"/>
      </a:lt2>
      <a:accent1>
        <a:srgbClr val="142850"/>
      </a:accent1>
      <a:accent2>
        <a:srgbClr val="A3816A"/>
      </a:accent2>
      <a:accent3>
        <a:srgbClr val="E7DFD5"/>
      </a:accent3>
      <a:accent4>
        <a:srgbClr val="253962"/>
      </a:accent4>
      <a:accent5>
        <a:srgbClr val="142850"/>
      </a:accent5>
      <a:accent6>
        <a:srgbClr val="A3816A"/>
      </a:accent6>
      <a:hlink>
        <a:srgbClr val="14285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